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handoutMasterIdLst>
    <p:handoutMasterId r:id="rId27"/>
  </p:handoutMasterIdLst>
  <p:sldIdLst>
    <p:sldId id="317" r:id="rId2"/>
    <p:sldId id="406" r:id="rId3"/>
    <p:sldId id="405" r:id="rId4"/>
    <p:sldId id="359" r:id="rId5"/>
    <p:sldId id="387" r:id="rId6"/>
    <p:sldId id="427" r:id="rId7"/>
    <p:sldId id="417" r:id="rId8"/>
    <p:sldId id="408" r:id="rId9"/>
    <p:sldId id="407" r:id="rId10"/>
    <p:sldId id="428" r:id="rId11"/>
    <p:sldId id="409" r:id="rId12"/>
    <p:sldId id="410" r:id="rId13"/>
    <p:sldId id="411" r:id="rId14"/>
    <p:sldId id="412" r:id="rId15"/>
    <p:sldId id="400" r:id="rId16"/>
    <p:sldId id="404" r:id="rId17"/>
    <p:sldId id="429" r:id="rId18"/>
    <p:sldId id="430" r:id="rId19"/>
    <p:sldId id="431" r:id="rId20"/>
    <p:sldId id="432" r:id="rId21"/>
    <p:sldId id="433" r:id="rId22"/>
    <p:sldId id="434" r:id="rId23"/>
    <p:sldId id="402" r:id="rId24"/>
    <p:sldId id="403" r:id="rId25"/>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8B8B"/>
    <a:srgbClr val="FF6D33"/>
    <a:srgbClr val="FFA969"/>
    <a:srgbClr val="FF8E61"/>
    <a:srgbClr val="FF6325"/>
    <a:srgbClr val="B43500"/>
    <a:srgbClr val="FF7915"/>
    <a:srgbClr val="B04A00"/>
    <a:srgbClr val="DE7F00"/>
    <a:srgbClr val="AD6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B90B40-D7DF-42DA-AA3D-A0C3CF7D670C}" v="2" dt="2023-12-17T14:41:32.0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629" y="4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ạm Thụy Ý Vy" userId="b4a566e6-5e9d-4ca2-bcac-4e9652e0f01b" providerId="ADAL" clId="{249B627E-AB5F-4195-8789-046CD0802156}"/>
    <pc:docChg chg="undo custSel addSld delSld modSld sldOrd">
      <pc:chgData name="Phạm Thụy Ý Vy" userId="b4a566e6-5e9d-4ca2-bcac-4e9652e0f01b" providerId="ADAL" clId="{249B627E-AB5F-4195-8789-046CD0802156}" dt="2023-10-10T13:13:17.945" v="1754" actId="20577"/>
      <pc:docMkLst>
        <pc:docMk/>
      </pc:docMkLst>
      <pc:sldChg chg="modSp mod">
        <pc:chgData name="Phạm Thụy Ý Vy" userId="b4a566e6-5e9d-4ca2-bcac-4e9652e0f01b" providerId="ADAL" clId="{249B627E-AB5F-4195-8789-046CD0802156}" dt="2023-10-05T10:03:16.434" v="158" actId="1076"/>
        <pc:sldMkLst>
          <pc:docMk/>
          <pc:sldMk cId="686517389" sldId="317"/>
        </pc:sldMkLst>
        <pc:spChg chg="mod">
          <ac:chgData name="Phạm Thụy Ý Vy" userId="b4a566e6-5e9d-4ca2-bcac-4e9652e0f01b" providerId="ADAL" clId="{249B627E-AB5F-4195-8789-046CD0802156}" dt="2023-10-05T10:03:16.434" v="158" actId="1076"/>
          <ac:spMkLst>
            <pc:docMk/>
            <pc:sldMk cId="686517389" sldId="317"/>
            <ac:spMk id="5" creationId="{1F6CFDF9-084C-BC7D-0FBD-697E26215A47}"/>
          </ac:spMkLst>
        </pc:spChg>
        <pc:picChg chg="mod">
          <ac:chgData name="Phạm Thụy Ý Vy" userId="b4a566e6-5e9d-4ca2-bcac-4e9652e0f01b" providerId="ADAL" clId="{249B627E-AB5F-4195-8789-046CD0802156}" dt="2023-10-05T02:15:56.024" v="130" actId="1076"/>
          <ac:picMkLst>
            <pc:docMk/>
            <pc:sldMk cId="686517389" sldId="317"/>
            <ac:picMk id="15" creationId="{4FED1C55-5A9E-724A-543E-F6DFFE9F945B}"/>
          </ac:picMkLst>
        </pc:picChg>
      </pc:sldChg>
      <pc:sldChg chg="modSp del mod">
        <pc:chgData name="Phạm Thụy Ý Vy" userId="b4a566e6-5e9d-4ca2-bcac-4e9652e0f01b" providerId="ADAL" clId="{249B627E-AB5F-4195-8789-046CD0802156}" dt="2023-10-05T01:07:53.186" v="14" actId="47"/>
        <pc:sldMkLst>
          <pc:docMk/>
          <pc:sldMk cId="558556848" sldId="372"/>
        </pc:sldMkLst>
        <pc:spChg chg="mod">
          <ac:chgData name="Phạm Thụy Ý Vy" userId="b4a566e6-5e9d-4ca2-bcac-4e9652e0f01b" providerId="ADAL" clId="{249B627E-AB5F-4195-8789-046CD0802156}" dt="2023-10-05T01:07:47.962" v="13" actId="20577"/>
          <ac:spMkLst>
            <pc:docMk/>
            <pc:sldMk cId="558556848" sldId="372"/>
            <ac:spMk id="37" creationId="{A5FE5F31-5E77-4F1B-ADCD-B30D657F39CC}"/>
          </ac:spMkLst>
        </pc:spChg>
      </pc:sldChg>
      <pc:sldChg chg="addSp delSp modSp mod">
        <pc:chgData name="Phạm Thụy Ý Vy" userId="b4a566e6-5e9d-4ca2-bcac-4e9652e0f01b" providerId="ADAL" clId="{249B627E-AB5F-4195-8789-046CD0802156}" dt="2023-10-10T07:40:35.763" v="1742" actId="20577"/>
        <pc:sldMkLst>
          <pc:docMk/>
          <pc:sldMk cId="1909926373" sldId="387"/>
        </pc:sldMkLst>
        <pc:spChg chg="mod">
          <ac:chgData name="Phạm Thụy Ý Vy" userId="b4a566e6-5e9d-4ca2-bcac-4e9652e0f01b" providerId="ADAL" clId="{249B627E-AB5F-4195-8789-046CD0802156}" dt="2023-10-10T07:40:35.763" v="1742" actId="20577"/>
          <ac:spMkLst>
            <pc:docMk/>
            <pc:sldMk cId="1909926373" sldId="387"/>
            <ac:spMk id="2" creationId="{2E496BEB-8FF9-558A-A8F1-A5AF05744C2E}"/>
          </ac:spMkLst>
        </pc:spChg>
        <pc:spChg chg="del mod">
          <ac:chgData name="Phạm Thụy Ý Vy" userId="b4a566e6-5e9d-4ca2-bcac-4e9652e0f01b" providerId="ADAL" clId="{249B627E-AB5F-4195-8789-046CD0802156}" dt="2023-10-10T06:49:18.635" v="1380" actId="478"/>
          <ac:spMkLst>
            <pc:docMk/>
            <pc:sldMk cId="1909926373" sldId="387"/>
            <ac:spMk id="3" creationId="{80055849-039C-477C-5554-759314C212DF}"/>
          </ac:spMkLst>
        </pc:spChg>
        <pc:spChg chg="add mod">
          <ac:chgData name="Phạm Thụy Ý Vy" userId="b4a566e6-5e9d-4ca2-bcac-4e9652e0f01b" providerId="ADAL" clId="{249B627E-AB5F-4195-8789-046CD0802156}" dt="2023-10-10T06:49:26.901" v="1381" actId="164"/>
          <ac:spMkLst>
            <pc:docMk/>
            <pc:sldMk cId="1909926373" sldId="387"/>
            <ac:spMk id="4" creationId="{561CD677-145B-417B-BA19-14D25FBE7150}"/>
          </ac:spMkLst>
        </pc:spChg>
        <pc:spChg chg="add mod">
          <ac:chgData name="Phạm Thụy Ý Vy" userId="b4a566e6-5e9d-4ca2-bcac-4e9652e0f01b" providerId="ADAL" clId="{249B627E-AB5F-4195-8789-046CD0802156}" dt="2023-10-10T06:49:26.901" v="1381" actId="164"/>
          <ac:spMkLst>
            <pc:docMk/>
            <pc:sldMk cId="1909926373" sldId="387"/>
            <ac:spMk id="5" creationId="{6423182A-0BD6-107B-B85B-9920E7FAF07A}"/>
          </ac:spMkLst>
        </pc:spChg>
        <pc:spChg chg="add mod">
          <ac:chgData name="Phạm Thụy Ý Vy" userId="b4a566e6-5e9d-4ca2-bcac-4e9652e0f01b" providerId="ADAL" clId="{249B627E-AB5F-4195-8789-046CD0802156}" dt="2023-10-10T06:49:26.901" v="1381" actId="164"/>
          <ac:spMkLst>
            <pc:docMk/>
            <pc:sldMk cId="1909926373" sldId="387"/>
            <ac:spMk id="6" creationId="{E0A40674-67E1-C062-9C39-920FB8C4E886}"/>
          </ac:spMkLst>
        </pc:spChg>
        <pc:spChg chg="add mod">
          <ac:chgData name="Phạm Thụy Ý Vy" userId="b4a566e6-5e9d-4ca2-bcac-4e9652e0f01b" providerId="ADAL" clId="{249B627E-AB5F-4195-8789-046CD0802156}" dt="2023-10-10T06:49:26.901" v="1381" actId="164"/>
          <ac:spMkLst>
            <pc:docMk/>
            <pc:sldMk cId="1909926373" sldId="387"/>
            <ac:spMk id="7" creationId="{784C272F-9F96-C1CD-DD78-1D2D292003C5}"/>
          </ac:spMkLst>
        </pc:spChg>
        <pc:spChg chg="add mod">
          <ac:chgData name="Phạm Thụy Ý Vy" userId="b4a566e6-5e9d-4ca2-bcac-4e9652e0f01b" providerId="ADAL" clId="{249B627E-AB5F-4195-8789-046CD0802156}" dt="2023-10-10T06:49:26.901" v="1381" actId="164"/>
          <ac:spMkLst>
            <pc:docMk/>
            <pc:sldMk cId="1909926373" sldId="387"/>
            <ac:spMk id="8" creationId="{5B4C6317-0D0E-DB29-1964-4B5EB4DA9B51}"/>
          </ac:spMkLst>
        </pc:spChg>
        <pc:spChg chg="add mod">
          <ac:chgData name="Phạm Thụy Ý Vy" userId="b4a566e6-5e9d-4ca2-bcac-4e9652e0f01b" providerId="ADAL" clId="{249B627E-AB5F-4195-8789-046CD0802156}" dt="2023-10-10T06:49:26.901" v="1381" actId="164"/>
          <ac:spMkLst>
            <pc:docMk/>
            <pc:sldMk cId="1909926373" sldId="387"/>
            <ac:spMk id="9" creationId="{739FCA00-B1FC-CDEF-A3AC-F9153EF1403C}"/>
          </ac:spMkLst>
        </pc:spChg>
        <pc:spChg chg="add mod">
          <ac:chgData name="Phạm Thụy Ý Vy" userId="b4a566e6-5e9d-4ca2-bcac-4e9652e0f01b" providerId="ADAL" clId="{249B627E-AB5F-4195-8789-046CD0802156}" dt="2023-10-10T06:49:26.901" v="1381" actId="164"/>
          <ac:spMkLst>
            <pc:docMk/>
            <pc:sldMk cId="1909926373" sldId="387"/>
            <ac:spMk id="10" creationId="{1E9F79A5-39C4-DEB7-4249-F2060F11EDE1}"/>
          </ac:spMkLst>
        </pc:spChg>
        <pc:spChg chg="add mod">
          <ac:chgData name="Phạm Thụy Ý Vy" userId="b4a566e6-5e9d-4ca2-bcac-4e9652e0f01b" providerId="ADAL" clId="{249B627E-AB5F-4195-8789-046CD0802156}" dt="2023-10-10T06:49:26.901" v="1381" actId="164"/>
          <ac:spMkLst>
            <pc:docMk/>
            <pc:sldMk cId="1909926373" sldId="387"/>
            <ac:spMk id="11" creationId="{9BC317A9-82CA-8913-A890-BE67F505436D}"/>
          </ac:spMkLst>
        </pc:spChg>
        <pc:spChg chg="add mod">
          <ac:chgData name="Phạm Thụy Ý Vy" userId="b4a566e6-5e9d-4ca2-bcac-4e9652e0f01b" providerId="ADAL" clId="{249B627E-AB5F-4195-8789-046CD0802156}" dt="2023-10-10T06:49:26.901" v="1381" actId="164"/>
          <ac:spMkLst>
            <pc:docMk/>
            <pc:sldMk cId="1909926373" sldId="387"/>
            <ac:spMk id="12" creationId="{EA6EB625-B1B2-9FE9-C749-576361824DDA}"/>
          </ac:spMkLst>
        </pc:spChg>
        <pc:spChg chg="add mod">
          <ac:chgData name="Phạm Thụy Ý Vy" userId="b4a566e6-5e9d-4ca2-bcac-4e9652e0f01b" providerId="ADAL" clId="{249B627E-AB5F-4195-8789-046CD0802156}" dt="2023-10-10T06:49:26.901" v="1381" actId="164"/>
          <ac:spMkLst>
            <pc:docMk/>
            <pc:sldMk cId="1909926373" sldId="387"/>
            <ac:spMk id="13" creationId="{AC75E372-AA3C-88ED-F418-28E2C9D35967}"/>
          </ac:spMkLst>
        </pc:spChg>
        <pc:grpChg chg="add mod">
          <ac:chgData name="Phạm Thụy Ý Vy" userId="b4a566e6-5e9d-4ca2-bcac-4e9652e0f01b" providerId="ADAL" clId="{249B627E-AB5F-4195-8789-046CD0802156}" dt="2023-10-10T06:50:54.652" v="1402" actId="1076"/>
          <ac:grpSpMkLst>
            <pc:docMk/>
            <pc:sldMk cId="1909926373" sldId="387"/>
            <ac:grpSpMk id="28" creationId="{FDC0F137-7EE6-8BD9-4D4C-6E2AA64371F4}"/>
          </ac:grpSpMkLst>
        </pc:grpChg>
        <pc:cxnChg chg="add mod">
          <ac:chgData name="Phạm Thụy Ý Vy" userId="b4a566e6-5e9d-4ca2-bcac-4e9652e0f01b" providerId="ADAL" clId="{249B627E-AB5F-4195-8789-046CD0802156}" dt="2023-10-10T06:49:26.901" v="1381" actId="164"/>
          <ac:cxnSpMkLst>
            <pc:docMk/>
            <pc:sldMk cId="1909926373" sldId="387"/>
            <ac:cxnSpMk id="15" creationId="{1C5909F0-F640-0B9A-583F-CF12D6567F27}"/>
          </ac:cxnSpMkLst>
        </pc:cxnChg>
        <pc:cxnChg chg="add mod">
          <ac:chgData name="Phạm Thụy Ý Vy" userId="b4a566e6-5e9d-4ca2-bcac-4e9652e0f01b" providerId="ADAL" clId="{249B627E-AB5F-4195-8789-046CD0802156}" dt="2023-10-10T06:49:26.901" v="1381" actId="164"/>
          <ac:cxnSpMkLst>
            <pc:docMk/>
            <pc:sldMk cId="1909926373" sldId="387"/>
            <ac:cxnSpMk id="16" creationId="{F61FE0FE-F5CC-E0B0-B49E-F66D17060167}"/>
          </ac:cxnSpMkLst>
        </pc:cxnChg>
        <pc:cxnChg chg="add mod">
          <ac:chgData name="Phạm Thụy Ý Vy" userId="b4a566e6-5e9d-4ca2-bcac-4e9652e0f01b" providerId="ADAL" clId="{249B627E-AB5F-4195-8789-046CD0802156}" dt="2023-10-10T06:49:26.901" v="1381" actId="164"/>
          <ac:cxnSpMkLst>
            <pc:docMk/>
            <pc:sldMk cId="1909926373" sldId="387"/>
            <ac:cxnSpMk id="21" creationId="{194745E2-4D6F-C6CF-AA02-9BE54963658E}"/>
          </ac:cxnSpMkLst>
        </pc:cxnChg>
        <pc:cxnChg chg="add mod">
          <ac:chgData name="Phạm Thụy Ý Vy" userId="b4a566e6-5e9d-4ca2-bcac-4e9652e0f01b" providerId="ADAL" clId="{249B627E-AB5F-4195-8789-046CD0802156}" dt="2023-10-10T06:49:26.901" v="1381" actId="164"/>
          <ac:cxnSpMkLst>
            <pc:docMk/>
            <pc:sldMk cId="1909926373" sldId="387"/>
            <ac:cxnSpMk id="25" creationId="{326315A8-9908-9761-8061-CFF7284CCD36}"/>
          </ac:cxnSpMkLst>
        </pc:cxnChg>
      </pc:sldChg>
      <pc:sldChg chg="addSp delSp modSp mod ord">
        <pc:chgData name="Phạm Thụy Ý Vy" userId="b4a566e6-5e9d-4ca2-bcac-4e9652e0f01b" providerId="ADAL" clId="{249B627E-AB5F-4195-8789-046CD0802156}" dt="2023-10-10T07:25:38.854" v="1442"/>
        <pc:sldMkLst>
          <pc:docMk/>
          <pc:sldMk cId="4113074847" sldId="395"/>
        </pc:sldMkLst>
        <pc:spChg chg="mod">
          <ac:chgData name="Phạm Thụy Ý Vy" userId="b4a566e6-5e9d-4ca2-bcac-4e9652e0f01b" providerId="ADAL" clId="{249B627E-AB5F-4195-8789-046CD0802156}" dt="2023-10-10T06:53:22.342" v="1432" actId="9"/>
          <ac:spMkLst>
            <pc:docMk/>
            <pc:sldMk cId="4113074847" sldId="395"/>
            <ac:spMk id="2" creationId="{3277F27D-B38E-F92D-F100-911CE7B94B48}"/>
          </ac:spMkLst>
        </pc:spChg>
        <pc:spChg chg="mod">
          <ac:chgData name="Phạm Thụy Ý Vy" userId="b4a566e6-5e9d-4ca2-bcac-4e9652e0f01b" providerId="ADAL" clId="{249B627E-AB5F-4195-8789-046CD0802156}" dt="2023-10-10T06:52:38.597" v="1424" actId="1076"/>
          <ac:spMkLst>
            <pc:docMk/>
            <pc:sldMk cId="4113074847" sldId="395"/>
            <ac:spMk id="3" creationId="{87D17A9C-BCD5-15FB-20E7-77C4EFF394B4}"/>
          </ac:spMkLst>
        </pc:spChg>
        <pc:spChg chg="add del mod">
          <ac:chgData name="Phạm Thụy Ý Vy" userId="b4a566e6-5e9d-4ca2-bcac-4e9652e0f01b" providerId="ADAL" clId="{249B627E-AB5F-4195-8789-046CD0802156}" dt="2023-10-10T06:51:34.747" v="1407"/>
          <ac:spMkLst>
            <pc:docMk/>
            <pc:sldMk cId="4113074847" sldId="395"/>
            <ac:spMk id="6" creationId="{3F52BBAB-908E-F1E5-D49D-27ED51F9295B}"/>
          </ac:spMkLst>
        </pc:spChg>
        <pc:picChg chg="mod">
          <ac:chgData name="Phạm Thụy Ý Vy" userId="b4a566e6-5e9d-4ca2-bcac-4e9652e0f01b" providerId="ADAL" clId="{249B627E-AB5F-4195-8789-046CD0802156}" dt="2023-10-10T06:52:38.597" v="1424" actId="1076"/>
          <ac:picMkLst>
            <pc:docMk/>
            <pc:sldMk cId="4113074847" sldId="395"/>
            <ac:picMk id="5" creationId="{60A8B9F7-5DAC-DF90-8A53-E8C9CBCF6BD9}"/>
          </ac:picMkLst>
        </pc:picChg>
      </pc:sldChg>
      <pc:sldChg chg="modSp mod">
        <pc:chgData name="Phạm Thụy Ý Vy" userId="b4a566e6-5e9d-4ca2-bcac-4e9652e0f01b" providerId="ADAL" clId="{249B627E-AB5F-4195-8789-046CD0802156}" dt="2023-10-10T01:57:20.351" v="611" actId="122"/>
        <pc:sldMkLst>
          <pc:docMk/>
          <pc:sldMk cId="3387921942" sldId="397"/>
        </pc:sldMkLst>
        <pc:spChg chg="mod">
          <ac:chgData name="Phạm Thụy Ý Vy" userId="b4a566e6-5e9d-4ca2-bcac-4e9652e0f01b" providerId="ADAL" clId="{249B627E-AB5F-4195-8789-046CD0802156}" dt="2023-10-10T01:57:20.351" v="611" actId="122"/>
          <ac:spMkLst>
            <pc:docMk/>
            <pc:sldMk cId="3387921942" sldId="397"/>
            <ac:spMk id="2" creationId="{F175622C-B5EE-8D21-4B6F-BB08856B1425}"/>
          </ac:spMkLst>
        </pc:spChg>
      </pc:sldChg>
      <pc:sldChg chg="addSp delSp modSp mod">
        <pc:chgData name="Phạm Thụy Ý Vy" userId="b4a566e6-5e9d-4ca2-bcac-4e9652e0f01b" providerId="ADAL" clId="{249B627E-AB5F-4195-8789-046CD0802156}" dt="2023-10-08T09:10:25.960" v="398" actId="1076"/>
        <pc:sldMkLst>
          <pc:docMk/>
          <pc:sldMk cId="345033218" sldId="399"/>
        </pc:sldMkLst>
        <pc:spChg chg="add mod">
          <ac:chgData name="Phạm Thụy Ý Vy" userId="b4a566e6-5e9d-4ca2-bcac-4e9652e0f01b" providerId="ADAL" clId="{249B627E-AB5F-4195-8789-046CD0802156}" dt="2023-10-08T09:10:25.960" v="398" actId="1076"/>
          <ac:spMkLst>
            <pc:docMk/>
            <pc:sldMk cId="345033218" sldId="399"/>
            <ac:spMk id="2" creationId="{C1FCCE32-90A4-0603-904A-61C4725FE578}"/>
          </ac:spMkLst>
        </pc:spChg>
        <pc:spChg chg="add del mod">
          <ac:chgData name="Phạm Thụy Ý Vy" userId="b4a566e6-5e9d-4ca2-bcac-4e9652e0f01b" providerId="ADAL" clId="{249B627E-AB5F-4195-8789-046CD0802156}" dt="2023-10-08T09:08:45.157" v="362" actId="21"/>
          <ac:spMkLst>
            <pc:docMk/>
            <pc:sldMk cId="345033218" sldId="399"/>
            <ac:spMk id="6" creationId="{4A8ABCC9-125C-752A-91D5-3C236B58F474}"/>
          </ac:spMkLst>
        </pc:spChg>
        <pc:spChg chg="mod">
          <ac:chgData name="Phạm Thụy Ý Vy" userId="b4a566e6-5e9d-4ca2-bcac-4e9652e0f01b" providerId="ADAL" clId="{249B627E-AB5F-4195-8789-046CD0802156}" dt="2023-10-08T09:06:37.092" v="319" actId="1076"/>
          <ac:spMkLst>
            <pc:docMk/>
            <pc:sldMk cId="345033218" sldId="399"/>
            <ac:spMk id="8" creationId="{DAF6EE27-584A-4755-F0D5-25FF67AF61F0}"/>
          </ac:spMkLst>
        </pc:spChg>
        <pc:spChg chg="add mod">
          <ac:chgData name="Phạm Thụy Ý Vy" userId="b4a566e6-5e9d-4ca2-bcac-4e9652e0f01b" providerId="ADAL" clId="{249B627E-AB5F-4195-8789-046CD0802156}" dt="2023-10-08T09:10:16.851" v="395" actId="14100"/>
          <ac:spMkLst>
            <pc:docMk/>
            <pc:sldMk cId="345033218" sldId="399"/>
            <ac:spMk id="15" creationId="{517DA092-1CD1-301E-6772-D028C8BB8508}"/>
          </ac:spMkLst>
        </pc:spChg>
        <pc:spChg chg="add mod">
          <ac:chgData name="Phạm Thụy Ý Vy" userId="b4a566e6-5e9d-4ca2-bcac-4e9652e0f01b" providerId="ADAL" clId="{249B627E-AB5F-4195-8789-046CD0802156}" dt="2023-10-08T09:10:18.877" v="396" actId="14100"/>
          <ac:spMkLst>
            <pc:docMk/>
            <pc:sldMk cId="345033218" sldId="399"/>
            <ac:spMk id="23" creationId="{C0C626DA-810D-89BC-C419-C1EAD8089F7A}"/>
          </ac:spMkLst>
        </pc:spChg>
        <pc:grpChg chg="mod">
          <ac:chgData name="Phạm Thụy Ý Vy" userId="b4a566e6-5e9d-4ca2-bcac-4e9652e0f01b" providerId="ADAL" clId="{249B627E-AB5F-4195-8789-046CD0802156}" dt="2023-10-08T09:07:44.110" v="329" actId="1076"/>
          <ac:grpSpMkLst>
            <pc:docMk/>
            <pc:sldMk cId="345033218" sldId="399"/>
            <ac:grpSpMk id="9" creationId="{7E3E6B3E-22A2-24FE-6E5F-8E28BA2249BE}"/>
          </ac:grpSpMkLst>
        </pc:grpChg>
        <pc:grpChg chg="mod">
          <ac:chgData name="Phạm Thụy Ý Vy" userId="b4a566e6-5e9d-4ca2-bcac-4e9652e0f01b" providerId="ADAL" clId="{249B627E-AB5F-4195-8789-046CD0802156}" dt="2023-10-08T09:07:44.110" v="329" actId="1076"/>
          <ac:grpSpMkLst>
            <pc:docMk/>
            <pc:sldMk cId="345033218" sldId="399"/>
            <ac:grpSpMk id="24" creationId="{5089E17D-136E-007B-55D2-6B2A52D5FCD4}"/>
          </ac:grpSpMkLst>
        </pc:grpChg>
        <pc:grpChg chg="mod">
          <ac:chgData name="Phạm Thụy Ý Vy" userId="b4a566e6-5e9d-4ca2-bcac-4e9652e0f01b" providerId="ADAL" clId="{249B627E-AB5F-4195-8789-046CD0802156}" dt="2023-10-08T09:07:44.110" v="329" actId="1076"/>
          <ac:grpSpMkLst>
            <pc:docMk/>
            <pc:sldMk cId="345033218" sldId="399"/>
            <ac:grpSpMk id="32" creationId="{3CBE809A-4AD4-E255-4DAF-D24E4A1DE063}"/>
          </ac:grpSpMkLst>
        </pc:grpChg>
        <pc:picChg chg="add mod">
          <ac:chgData name="Phạm Thụy Ý Vy" userId="b4a566e6-5e9d-4ca2-bcac-4e9652e0f01b" providerId="ADAL" clId="{249B627E-AB5F-4195-8789-046CD0802156}" dt="2023-10-08T09:07:44.110" v="329" actId="1076"/>
          <ac:picMkLst>
            <pc:docMk/>
            <pc:sldMk cId="345033218" sldId="399"/>
            <ac:picMk id="4" creationId="{5401CA99-27EB-9ECD-1E59-8E6A3A421F10}"/>
          </ac:picMkLst>
        </pc:picChg>
        <pc:cxnChg chg="mod">
          <ac:chgData name="Phạm Thụy Ý Vy" userId="b4a566e6-5e9d-4ca2-bcac-4e9652e0f01b" providerId="ADAL" clId="{249B627E-AB5F-4195-8789-046CD0802156}" dt="2023-10-08T09:07:44.110" v="329" actId="1076"/>
          <ac:cxnSpMkLst>
            <pc:docMk/>
            <pc:sldMk cId="345033218" sldId="399"/>
            <ac:cxnSpMk id="26" creationId="{081F498E-E411-D5AA-6463-832F5BE481F8}"/>
          </ac:cxnSpMkLst>
        </pc:cxnChg>
        <pc:cxnChg chg="mod">
          <ac:chgData name="Phạm Thụy Ý Vy" userId="b4a566e6-5e9d-4ca2-bcac-4e9652e0f01b" providerId="ADAL" clId="{249B627E-AB5F-4195-8789-046CD0802156}" dt="2023-10-08T09:07:44.110" v="329" actId="1076"/>
          <ac:cxnSpMkLst>
            <pc:docMk/>
            <pc:sldMk cId="345033218" sldId="399"/>
            <ac:cxnSpMk id="28" creationId="{FBA87FDC-7E5B-7029-6D22-EA90D9E39C75}"/>
          </ac:cxnSpMkLst>
        </pc:cxnChg>
        <pc:cxnChg chg="mod">
          <ac:chgData name="Phạm Thụy Ý Vy" userId="b4a566e6-5e9d-4ca2-bcac-4e9652e0f01b" providerId="ADAL" clId="{249B627E-AB5F-4195-8789-046CD0802156}" dt="2023-10-08T09:07:44.110" v="329" actId="1076"/>
          <ac:cxnSpMkLst>
            <pc:docMk/>
            <pc:sldMk cId="345033218" sldId="399"/>
            <ac:cxnSpMk id="38" creationId="{D1B4D789-682A-2A1F-871A-EA65CF88E2BB}"/>
          </ac:cxnSpMkLst>
        </pc:cxnChg>
        <pc:cxnChg chg="mod">
          <ac:chgData name="Phạm Thụy Ý Vy" userId="b4a566e6-5e9d-4ca2-bcac-4e9652e0f01b" providerId="ADAL" clId="{249B627E-AB5F-4195-8789-046CD0802156}" dt="2023-10-08T09:07:44.110" v="329" actId="1076"/>
          <ac:cxnSpMkLst>
            <pc:docMk/>
            <pc:sldMk cId="345033218" sldId="399"/>
            <ac:cxnSpMk id="40" creationId="{60431C0B-4A16-A19A-93CC-08FDAB271E32}"/>
          </ac:cxnSpMkLst>
        </pc:cxnChg>
        <pc:cxnChg chg="mod">
          <ac:chgData name="Phạm Thụy Ý Vy" userId="b4a566e6-5e9d-4ca2-bcac-4e9652e0f01b" providerId="ADAL" clId="{249B627E-AB5F-4195-8789-046CD0802156}" dt="2023-10-08T09:07:44.110" v="329" actId="1076"/>
          <ac:cxnSpMkLst>
            <pc:docMk/>
            <pc:sldMk cId="345033218" sldId="399"/>
            <ac:cxnSpMk id="42" creationId="{BFC6806E-FEE2-6CC0-81C5-B66F6FF55FBE}"/>
          </ac:cxnSpMkLst>
        </pc:cxnChg>
        <pc:cxnChg chg="mod">
          <ac:chgData name="Phạm Thụy Ý Vy" userId="b4a566e6-5e9d-4ca2-bcac-4e9652e0f01b" providerId="ADAL" clId="{249B627E-AB5F-4195-8789-046CD0802156}" dt="2023-10-08T09:07:44.110" v="329" actId="1076"/>
          <ac:cxnSpMkLst>
            <pc:docMk/>
            <pc:sldMk cId="345033218" sldId="399"/>
            <ac:cxnSpMk id="44" creationId="{4B67300C-302B-7709-AF93-73706032AFAE}"/>
          </ac:cxnSpMkLst>
        </pc:cxnChg>
        <pc:cxnChg chg="mod">
          <ac:chgData name="Phạm Thụy Ý Vy" userId="b4a566e6-5e9d-4ca2-bcac-4e9652e0f01b" providerId="ADAL" clId="{249B627E-AB5F-4195-8789-046CD0802156}" dt="2023-10-08T09:07:44.110" v="329" actId="1076"/>
          <ac:cxnSpMkLst>
            <pc:docMk/>
            <pc:sldMk cId="345033218" sldId="399"/>
            <ac:cxnSpMk id="46" creationId="{7F441C4E-222B-00E1-34FD-DE130C345941}"/>
          </ac:cxnSpMkLst>
        </pc:cxnChg>
        <pc:cxnChg chg="mod">
          <ac:chgData name="Phạm Thụy Ý Vy" userId="b4a566e6-5e9d-4ca2-bcac-4e9652e0f01b" providerId="ADAL" clId="{249B627E-AB5F-4195-8789-046CD0802156}" dt="2023-10-08T09:07:44.110" v="329" actId="1076"/>
          <ac:cxnSpMkLst>
            <pc:docMk/>
            <pc:sldMk cId="345033218" sldId="399"/>
            <ac:cxnSpMk id="48" creationId="{0A9EA09D-C9E9-78B8-384F-60633305B2E7}"/>
          </ac:cxnSpMkLst>
        </pc:cxnChg>
        <pc:cxnChg chg="mod">
          <ac:chgData name="Phạm Thụy Ý Vy" userId="b4a566e6-5e9d-4ca2-bcac-4e9652e0f01b" providerId="ADAL" clId="{249B627E-AB5F-4195-8789-046CD0802156}" dt="2023-10-08T09:07:44.110" v="329" actId="1076"/>
          <ac:cxnSpMkLst>
            <pc:docMk/>
            <pc:sldMk cId="345033218" sldId="399"/>
            <ac:cxnSpMk id="49" creationId="{EB7333BE-EF61-5CDC-04F9-AB4309BF090D}"/>
          </ac:cxnSpMkLst>
        </pc:cxnChg>
        <pc:cxnChg chg="mod">
          <ac:chgData name="Phạm Thụy Ý Vy" userId="b4a566e6-5e9d-4ca2-bcac-4e9652e0f01b" providerId="ADAL" clId="{249B627E-AB5F-4195-8789-046CD0802156}" dt="2023-10-08T09:07:44.110" v="329" actId="1076"/>
          <ac:cxnSpMkLst>
            <pc:docMk/>
            <pc:sldMk cId="345033218" sldId="399"/>
            <ac:cxnSpMk id="50" creationId="{A8B442F5-42F4-1E1C-BCEA-1983A0C67768}"/>
          </ac:cxnSpMkLst>
        </pc:cxnChg>
      </pc:sldChg>
      <pc:sldChg chg="add">
        <pc:chgData name="Phạm Thụy Ý Vy" userId="b4a566e6-5e9d-4ca2-bcac-4e9652e0f01b" providerId="ADAL" clId="{249B627E-AB5F-4195-8789-046CD0802156}" dt="2023-10-05T01:07:30.215" v="0" actId="2890"/>
        <pc:sldMkLst>
          <pc:docMk/>
          <pc:sldMk cId="1679925902" sldId="405"/>
        </pc:sldMkLst>
      </pc:sldChg>
      <pc:sldChg chg="addSp delSp modSp mod">
        <pc:chgData name="Phạm Thụy Ý Vy" userId="b4a566e6-5e9d-4ca2-bcac-4e9652e0f01b" providerId="ADAL" clId="{249B627E-AB5F-4195-8789-046CD0802156}" dt="2023-10-05T10:10:20.118" v="174" actId="208"/>
        <pc:sldMkLst>
          <pc:docMk/>
          <pc:sldMk cId="1006194669" sldId="406"/>
        </pc:sldMkLst>
        <pc:spChg chg="mod">
          <ac:chgData name="Phạm Thụy Ý Vy" userId="b4a566e6-5e9d-4ca2-bcac-4e9652e0f01b" providerId="ADAL" clId="{249B627E-AB5F-4195-8789-046CD0802156}" dt="2023-10-05T02:16:42.197" v="147" actId="20577"/>
          <ac:spMkLst>
            <pc:docMk/>
            <pc:sldMk cId="1006194669" sldId="406"/>
            <ac:spMk id="9" creationId="{CF22B0A9-508E-5233-9A94-996861C0EAAD}"/>
          </ac:spMkLst>
        </pc:spChg>
        <pc:spChg chg="mod">
          <ac:chgData name="Phạm Thụy Ý Vy" userId="b4a566e6-5e9d-4ca2-bcac-4e9652e0f01b" providerId="ADAL" clId="{249B627E-AB5F-4195-8789-046CD0802156}" dt="2023-10-05T02:16:36.577" v="139" actId="20577"/>
          <ac:spMkLst>
            <pc:docMk/>
            <pc:sldMk cId="1006194669" sldId="406"/>
            <ac:spMk id="10" creationId="{8CA2BDA0-9C00-B8FC-FCA0-413BA8D80098}"/>
          </ac:spMkLst>
        </pc:spChg>
        <pc:spChg chg="mod">
          <ac:chgData name="Phạm Thụy Ý Vy" userId="b4a566e6-5e9d-4ca2-bcac-4e9652e0f01b" providerId="ADAL" clId="{249B627E-AB5F-4195-8789-046CD0802156}" dt="2023-10-05T10:10:20.118" v="174" actId="208"/>
          <ac:spMkLst>
            <pc:docMk/>
            <pc:sldMk cId="1006194669" sldId="406"/>
            <ac:spMk id="22" creationId="{B25F73AF-59EC-1A7F-6D5C-664EB4723B60}"/>
          </ac:spMkLst>
        </pc:spChg>
        <pc:spChg chg="mod">
          <ac:chgData name="Phạm Thụy Ý Vy" userId="b4a566e6-5e9d-4ca2-bcac-4e9652e0f01b" providerId="ADAL" clId="{249B627E-AB5F-4195-8789-046CD0802156}" dt="2023-10-05T10:10:05.028" v="172" actId="208"/>
          <ac:spMkLst>
            <pc:docMk/>
            <pc:sldMk cId="1006194669" sldId="406"/>
            <ac:spMk id="26" creationId="{BC079DB3-5A6A-EBCD-D1F5-0FA31F38B670}"/>
          </ac:spMkLst>
        </pc:spChg>
        <pc:picChg chg="add del mod">
          <ac:chgData name="Phạm Thụy Ý Vy" userId="b4a566e6-5e9d-4ca2-bcac-4e9652e0f01b" providerId="ADAL" clId="{249B627E-AB5F-4195-8789-046CD0802156}" dt="2023-10-05T10:08:56.673" v="170" actId="478"/>
          <ac:picMkLst>
            <pc:docMk/>
            <pc:sldMk cId="1006194669" sldId="406"/>
            <ac:picMk id="1026" creationId="{62A97744-A95F-B51D-AA56-488E80BE475C}"/>
          </ac:picMkLst>
        </pc:picChg>
      </pc:sldChg>
      <pc:sldChg chg="modSp mod">
        <pc:chgData name="Phạm Thụy Ý Vy" userId="b4a566e6-5e9d-4ca2-bcac-4e9652e0f01b" providerId="ADAL" clId="{249B627E-AB5F-4195-8789-046CD0802156}" dt="2023-10-08T07:43:02.339" v="202" actId="20577"/>
        <pc:sldMkLst>
          <pc:docMk/>
          <pc:sldMk cId="1319535781" sldId="408"/>
        </pc:sldMkLst>
        <pc:spChg chg="mod">
          <ac:chgData name="Phạm Thụy Ý Vy" userId="b4a566e6-5e9d-4ca2-bcac-4e9652e0f01b" providerId="ADAL" clId="{249B627E-AB5F-4195-8789-046CD0802156}" dt="2023-10-08T07:43:02.339" v="202" actId="20577"/>
          <ac:spMkLst>
            <pc:docMk/>
            <pc:sldMk cId="1319535781" sldId="408"/>
            <ac:spMk id="58" creationId="{7EE820B4-36A2-4D66-AA2D-2D2FCE22DD95}"/>
          </ac:spMkLst>
        </pc:spChg>
      </pc:sldChg>
      <pc:sldChg chg="modSp mod">
        <pc:chgData name="Phạm Thụy Ý Vy" userId="b4a566e6-5e9d-4ca2-bcac-4e9652e0f01b" providerId="ADAL" clId="{249B627E-AB5F-4195-8789-046CD0802156}" dt="2023-10-07T15:06:45.304" v="181" actId="20577"/>
        <pc:sldMkLst>
          <pc:docMk/>
          <pc:sldMk cId="3792622625" sldId="409"/>
        </pc:sldMkLst>
        <pc:spChg chg="mod">
          <ac:chgData name="Phạm Thụy Ý Vy" userId="b4a566e6-5e9d-4ca2-bcac-4e9652e0f01b" providerId="ADAL" clId="{249B627E-AB5F-4195-8789-046CD0802156}" dt="2023-10-07T15:06:45.304" v="181" actId="20577"/>
          <ac:spMkLst>
            <pc:docMk/>
            <pc:sldMk cId="3792622625" sldId="409"/>
            <ac:spMk id="5" creationId="{7D0F1A1F-0ACD-7710-DE1B-4BF0F72CDF90}"/>
          </ac:spMkLst>
        </pc:spChg>
      </pc:sldChg>
      <pc:sldChg chg="modSp mod">
        <pc:chgData name="Phạm Thụy Ý Vy" userId="b4a566e6-5e9d-4ca2-bcac-4e9652e0f01b" providerId="ADAL" clId="{249B627E-AB5F-4195-8789-046CD0802156}" dt="2023-10-07T15:07:31.594" v="184" actId="1076"/>
        <pc:sldMkLst>
          <pc:docMk/>
          <pc:sldMk cId="2488019229" sldId="415"/>
        </pc:sldMkLst>
        <pc:spChg chg="mod">
          <ac:chgData name="Phạm Thụy Ý Vy" userId="b4a566e6-5e9d-4ca2-bcac-4e9652e0f01b" providerId="ADAL" clId="{249B627E-AB5F-4195-8789-046CD0802156}" dt="2023-10-07T15:07:31.594" v="184" actId="1076"/>
          <ac:spMkLst>
            <pc:docMk/>
            <pc:sldMk cId="2488019229" sldId="415"/>
            <ac:spMk id="8" creationId="{4A52357F-4FC4-5FCC-330B-0CDBFCC76362}"/>
          </ac:spMkLst>
        </pc:spChg>
        <pc:grpChg chg="mod">
          <ac:chgData name="Phạm Thụy Ý Vy" userId="b4a566e6-5e9d-4ca2-bcac-4e9652e0f01b" providerId="ADAL" clId="{249B627E-AB5F-4195-8789-046CD0802156}" dt="2023-10-07T15:07:28.052" v="183" actId="14100"/>
          <ac:grpSpMkLst>
            <pc:docMk/>
            <pc:sldMk cId="2488019229" sldId="415"/>
            <ac:grpSpMk id="10" creationId="{847D46C1-3402-5C1C-C439-07A7D1E332E0}"/>
          </ac:grpSpMkLst>
        </pc:grpChg>
      </pc:sldChg>
      <pc:sldChg chg="delSp modSp mod ord">
        <pc:chgData name="Phạm Thụy Ý Vy" userId="b4a566e6-5e9d-4ca2-bcac-4e9652e0f01b" providerId="ADAL" clId="{249B627E-AB5F-4195-8789-046CD0802156}" dt="2023-10-10T07:26:43.922" v="1543" actId="14100"/>
        <pc:sldMkLst>
          <pc:docMk/>
          <pc:sldMk cId="2237461725" sldId="417"/>
        </pc:sldMkLst>
        <pc:spChg chg="mod">
          <ac:chgData name="Phạm Thụy Ý Vy" userId="b4a566e6-5e9d-4ca2-bcac-4e9652e0f01b" providerId="ADAL" clId="{249B627E-AB5F-4195-8789-046CD0802156}" dt="2023-10-08T09:02:02.794" v="259" actId="20577"/>
          <ac:spMkLst>
            <pc:docMk/>
            <pc:sldMk cId="2237461725" sldId="417"/>
            <ac:spMk id="2" creationId="{2E496BEB-8FF9-558A-A8F1-A5AF05744C2E}"/>
          </ac:spMkLst>
        </pc:spChg>
        <pc:spChg chg="mod">
          <ac:chgData name="Phạm Thụy Ý Vy" userId="b4a566e6-5e9d-4ca2-bcac-4e9652e0f01b" providerId="ADAL" clId="{249B627E-AB5F-4195-8789-046CD0802156}" dt="2023-10-10T07:26:43.922" v="1543" actId="14100"/>
          <ac:spMkLst>
            <pc:docMk/>
            <pc:sldMk cId="2237461725" sldId="417"/>
            <ac:spMk id="58" creationId="{7EE820B4-36A2-4D66-AA2D-2D2FCE22DD95}"/>
          </ac:spMkLst>
        </pc:spChg>
        <pc:picChg chg="del">
          <ac:chgData name="Phạm Thụy Ý Vy" userId="b4a566e6-5e9d-4ca2-bcac-4e9652e0f01b" providerId="ADAL" clId="{249B627E-AB5F-4195-8789-046CD0802156}" dt="2023-10-08T08:49:17.855" v="203" actId="478"/>
          <ac:picMkLst>
            <pc:docMk/>
            <pc:sldMk cId="2237461725" sldId="417"/>
            <ac:picMk id="4" creationId="{5EFA8E4C-B3F5-F749-C18D-A3B014BF9E94}"/>
          </ac:picMkLst>
        </pc:picChg>
      </pc:sldChg>
      <pc:sldChg chg="new del">
        <pc:chgData name="Phạm Thụy Ý Vy" userId="b4a566e6-5e9d-4ca2-bcac-4e9652e0f01b" providerId="ADAL" clId="{249B627E-AB5F-4195-8789-046CD0802156}" dt="2023-10-08T08:50:05.828" v="215" actId="47"/>
        <pc:sldMkLst>
          <pc:docMk/>
          <pc:sldMk cId="353393474" sldId="418"/>
        </pc:sldMkLst>
      </pc:sldChg>
      <pc:sldChg chg="addSp delSp modSp add del mod delAnim">
        <pc:chgData name="Phạm Thụy Ý Vy" userId="b4a566e6-5e9d-4ca2-bcac-4e9652e0f01b" providerId="ADAL" clId="{249B627E-AB5F-4195-8789-046CD0802156}" dt="2023-10-10T01:55:21.653" v="452" actId="2696"/>
        <pc:sldMkLst>
          <pc:docMk/>
          <pc:sldMk cId="3586722974" sldId="418"/>
        </pc:sldMkLst>
        <pc:spChg chg="del">
          <ac:chgData name="Phạm Thụy Ý Vy" userId="b4a566e6-5e9d-4ca2-bcac-4e9652e0f01b" providerId="ADAL" clId="{249B627E-AB5F-4195-8789-046CD0802156}" dt="2023-10-10T01:53:34.546" v="400" actId="478"/>
          <ac:spMkLst>
            <pc:docMk/>
            <pc:sldMk cId="3586722974" sldId="418"/>
            <ac:spMk id="2" creationId="{6859CD65-6A02-6735-8291-ED980D45A344}"/>
          </ac:spMkLst>
        </pc:spChg>
        <pc:spChg chg="mod">
          <ac:chgData name="Phạm Thụy Ý Vy" userId="b4a566e6-5e9d-4ca2-bcac-4e9652e0f01b" providerId="ADAL" clId="{249B627E-AB5F-4195-8789-046CD0802156}" dt="2023-10-10T01:54:37.973" v="424" actId="1076"/>
          <ac:spMkLst>
            <pc:docMk/>
            <pc:sldMk cId="3586722974" sldId="418"/>
            <ac:spMk id="5" creationId="{D532D9E9-69F8-13A3-9E54-6FA13ADB85D0}"/>
          </ac:spMkLst>
        </pc:spChg>
        <pc:spChg chg="add">
          <ac:chgData name="Phạm Thụy Ý Vy" userId="b4a566e6-5e9d-4ca2-bcac-4e9652e0f01b" providerId="ADAL" clId="{249B627E-AB5F-4195-8789-046CD0802156}" dt="2023-10-10T01:54:17.605" v="402" actId="22"/>
          <ac:spMkLst>
            <pc:docMk/>
            <pc:sldMk cId="3586722974" sldId="418"/>
            <ac:spMk id="7" creationId="{478B506B-B0A7-888D-61E5-ACE6CE25ABEE}"/>
          </ac:spMkLst>
        </pc:spChg>
        <pc:grpChg chg="del">
          <ac:chgData name="Phạm Thụy Ý Vy" userId="b4a566e6-5e9d-4ca2-bcac-4e9652e0f01b" providerId="ADAL" clId="{249B627E-AB5F-4195-8789-046CD0802156}" dt="2023-10-10T01:53:39.329" v="401" actId="478"/>
          <ac:grpSpMkLst>
            <pc:docMk/>
            <pc:sldMk cId="3586722974" sldId="418"/>
            <ac:grpSpMk id="8" creationId="{F8E1B07F-FFC7-D22D-A991-8BB7EFF8446E}"/>
          </ac:grpSpMkLst>
        </pc:grpChg>
      </pc:sldChg>
      <pc:sldChg chg="addSp delSp modSp add mod ord addAnim delAnim">
        <pc:chgData name="Phạm Thụy Ý Vy" userId="b4a566e6-5e9d-4ca2-bcac-4e9652e0f01b" providerId="ADAL" clId="{249B627E-AB5F-4195-8789-046CD0802156}" dt="2023-10-10T13:13:17.945" v="1754" actId="20577"/>
        <pc:sldMkLst>
          <pc:docMk/>
          <pc:sldMk cId="1311132190" sldId="419"/>
        </pc:sldMkLst>
        <pc:spChg chg="add del">
          <ac:chgData name="Phạm Thụy Ý Vy" userId="b4a566e6-5e9d-4ca2-bcac-4e9652e0f01b" providerId="ADAL" clId="{249B627E-AB5F-4195-8789-046CD0802156}" dt="2023-10-10T01:55:30.683" v="454" actId="478"/>
          <ac:spMkLst>
            <pc:docMk/>
            <pc:sldMk cId="1311132190" sldId="419"/>
            <ac:spMk id="2" creationId="{C1FCCE32-90A4-0603-904A-61C4725FE578}"/>
          </ac:spMkLst>
        </pc:spChg>
        <pc:spChg chg="add del mod">
          <ac:chgData name="Phạm Thụy Ý Vy" userId="b4a566e6-5e9d-4ca2-bcac-4e9652e0f01b" providerId="ADAL" clId="{249B627E-AB5F-4195-8789-046CD0802156}" dt="2023-10-10T01:55:03.742" v="430"/>
          <ac:spMkLst>
            <pc:docMk/>
            <pc:sldMk cId="1311132190" sldId="419"/>
            <ac:spMk id="3" creationId="{63E81A00-C8B7-0A96-1388-EA1A29643701}"/>
          </ac:spMkLst>
        </pc:spChg>
        <pc:spChg chg="add del mod">
          <ac:chgData name="Phạm Thụy Ý Vy" userId="b4a566e6-5e9d-4ca2-bcac-4e9652e0f01b" providerId="ADAL" clId="{249B627E-AB5F-4195-8789-046CD0802156}" dt="2023-10-10T01:55:03.742" v="430"/>
          <ac:spMkLst>
            <pc:docMk/>
            <pc:sldMk cId="1311132190" sldId="419"/>
            <ac:spMk id="5" creationId="{626DCC5C-1140-4579-4817-93CB78D38E46}"/>
          </ac:spMkLst>
        </pc:spChg>
        <pc:spChg chg="add mod">
          <ac:chgData name="Phạm Thụy Ý Vy" userId="b4a566e6-5e9d-4ca2-bcac-4e9652e0f01b" providerId="ADAL" clId="{249B627E-AB5F-4195-8789-046CD0802156}" dt="2023-10-10T13:13:17.945" v="1754" actId="20577"/>
          <ac:spMkLst>
            <pc:docMk/>
            <pc:sldMk cId="1311132190" sldId="419"/>
            <ac:spMk id="6" creationId="{CB86E832-FC4B-F818-28FD-5AF136A2D047}"/>
          </ac:spMkLst>
        </pc:spChg>
        <pc:spChg chg="add del">
          <ac:chgData name="Phạm Thụy Ý Vy" userId="b4a566e6-5e9d-4ca2-bcac-4e9652e0f01b" providerId="ADAL" clId="{249B627E-AB5F-4195-8789-046CD0802156}" dt="2023-10-10T01:55:32.646" v="455" actId="478"/>
          <ac:spMkLst>
            <pc:docMk/>
            <pc:sldMk cId="1311132190" sldId="419"/>
            <ac:spMk id="15" creationId="{517DA092-1CD1-301E-6772-D028C8BB8508}"/>
          </ac:spMkLst>
        </pc:spChg>
        <pc:spChg chg="add del">
          <ac:chgData name="Phạm Thụy Ý Vy" userId="b4a566e6-5e9d-4ca2-bcac-4e9652e0f01b" providerId="ADAL" clId="{249B627E-AB5F-4195-8789-046CD0802156}" dt="2023-10-10T01:55:32.646" v="455" actId="478"/>
          <ac:spMkLst>
            <pc:docMk/>
            <pc:sldMk cId="1311132190" sldId="419"/>
            <ac:spMk id="23" creationId="{C0C626DA-810D-89BC-C419-C1EAD8089F7A}"/>
          </ac:spMkLst>
        </pc:spChg>
        <pc:spChg chg="add del mod">
          <ac:chgData name="Phạm Thụy Ý Vy" userId="b4a566e6-5e9d-4ca2-bcac-4e9652e0f01b" providerId="ADAL" clId="{249B627E-AB5F-4195-8789-046CD0802156}" dt="2023-10-10T01:55:12.419" v="451" actId="14100"/>
          <ac:spMkLst>
            <pc:docMk/>
            <pc:sldMk cId="1311132190" sldId="419"/>
            <ac:spMk id="58" creationId="{7EE820B4-36A2-4D66-AA2D-2D2FCE22DD95}"/>
          </ac:spMkLst>
        </pc:spChg>
        <pc:grpChg chg="add del">
          <ac:chgData name="Phạm Thụy Ý Vy" userId="b4a566e6-5e9d-4ca2-bcac-4e9652e0f01b" providerId="ADAL" clId="{249B627E-AB5F-4195-8789-046CD0802156}" dt="2023-10-10T01:55:27.234" v="453" actId="478"/>
          <ac:grpSpMkLst>
            <pc:docMk/>
            <pc:sldMk cId="1311132190" sldId="419"/>
            <ac:grpSpMk id="9" creationId="{7E3E6B3E-22A2-24FE-6E5F-8E28BA2249BE}"/>
          </ac:grpSpMkLst>
        </pc:grpChg>
        <pc:grpChg chg="add del">
          <ac:chgData name="Phạm Thụy Ý Vy" userId="b4a566e6-5e9d-4ca2-bcac-4e9652e0f01b" providerId="ADAL" clId="{249B627E-AB5F-4195-8789-046CD0802156}" dt="2023-10-10T01:55:30.683" v="454" actId="478"/>
          <ac:grpSpMkLst>
            <pc:docMk/>
            <pc:sldMk cId="1311132190" sldId="419"/>
            <ac:grpSpMk id="24" creationId="{5089E17D-136E-007B-55D2-6B2A52D5FCD4}"/>
          </ac:grpSpMkLst>
        </pc:grpChg>
        <pc:grpChg chg="del">
          <ac:chgData name="Phạm Thụy Ý Vy" userId="b4a566e6-5e9d-4ca2-bcac-4e9652e0f01b" providerId="ADAL" clId="{249B627E-AB5F-4195-8789-046CD0802156}" dt="2023-10-10T01:55:30.683" v="454" actId="478"/>
          <ac:grpSpMkLst>
            <pc:docMk/>
            <pc:sldMk cId="1311132190" sldId="419"/>
            <ac:grpSpMk id="32" creationId="{3CBE809A-4AD4-E255-4DAF-D24E4A1DE063}"/>
          </ac:grpSpMkLst>
        </pc:grpChg>
        <pc:picChg chg="add del">
          <ac:chgData name="Phạm Thụy Ý Vy" userId="b4a566e6-5e9d-4ca2-bcac-4e9652e0f01b" providerId="ADAL" clId="{249B627E-AB5F-4195-8789-046CD0802156}" dt="2023-10-10T01:55:27.234" v="453" actId="478"/>
          <ac:picMkLst>
            <pc:docMk/>
            <pc:sldMk cId="1311132190" sldId="419"/>
            <ac:picMk id="4" creationId="{5401CA99-27EB-9ECD-1E59-8E6A3A421F10}"/>
          </ac:picMkLst>
        </pc:picChg>
        <pc:cxnChg chg="add del mod">
          <ac:chgData name="Phạm Thụy Ý Vy" userId="b4a566e6-5e9d-4ca2-bcac-4e9652e0f01b" providerId="ADAL" clId="{249B627E-AB5F-4195-8789-046CD0802156}" dt="2023-10-10T01:55:27.234" v="453" actId="478"/>
          <ac:cxnSpMkLst>
            <pc:docMk/>
            <pc:sldMk cId="1311132190" sldId="419"/>
            <ac:cxnSpMk id="26" creationId="{081F498E-E411-D5AA-6463-832F5BE481F8}"/>
          </ac:cxnSpMkLst>
        </pc:cxnChg>
        <pc:cxnChg chg="add del mod">
          <ac:chgData name="Phạm Thụy Ý Vy" userId="b4a566e6-5e9d-4ca2-bcac-4e9652e0f01b" providerId="ADAL" clId="{249B627E-AB5F-4195-8789-046CD0802156}" dt="2023-10-10T01:55:27.234" v="453" actId="478"/>
          <ac:cxnSpMkLst>
            <pc:docMk/>
            <pc:sldMk cId="1311132190" sldId="419"/>
            <ac:cxnSpMk id="28" creationId="{FBA87FDC-7E5B-7029-6D22-EA90D9E39C75}"/>
          </ac:cxnSpMkLst>
        </pc:cxnChg>
        <pc:cxnChg chg="add del mod">
          <ac:chgData name="Phạm Thụy Ý Vy" userId="b4a566e6-5e9d-4ca2-bcac-4e9652e0f01b" providerId="ADAL" clId="{249B627E-AB5F-4195-8789-046CD0802156}" dt="2023-10-10T01:55:27.234" v="453" actId="478"/>
          <ac:cxnSpMkLst>
            <pc:docMk/>
            <pc:sldMk cId="1311132190" sldId="419"/>
            <ac:cxnSpMk id="38" creationId="{D1B4D789-682A-2A1F-871A-EA65CF88E2BB}"/>
          </ac:cxnSpMkLst>
        </pc:cxnChg>
        <pc:cxnChg chg="add del mod">
          <ac:chgData name="Phạm Thụy Ý Vy" userId="b4a566e6-5e9d-4ca2-bcac-4e9652e0f01b" providerId="ADAL" clId="{249B627E-AB5F-4195-8789-046CD0802156}" dt="2023-10-10T01:55:27.234" v="453" actId="478"/>
          <ac:cxnSpMkLst>
            <pc:docMk/>
            <pc:sldMk cId="1311132190" sldId="419"/>
            <ac:cxnSpMk id="40" creationId="{60431C0B-4A16-A19A-93CC-08FDAB271E32}"/>
          </ac:cxnSpMkLst>
        </pc:cxnChg>
        <pc:cxnChg chg="add del">
          <ac:chgData name="Phạm Thụy Ý Vy" userId="b4a566e6-5e9d-4ca2-bcac-4e9652e0f01b" providerId="ADAL" clId="{249B627E-AB5F-4195-8789-046CD0802156}" dt="2023-10-10T01:55:27.234" v="453" actId="478"/>
          <ac:cxnSpMkLst>
            <pc:docMk/>
            <pc:sldMk cId="1311132190" sldId="419"/>
            <ac:cxnSpMk id="42" creationId="{BFC6806E-FEE2-6CC0-81C5-B66F6FF55FBE}"/>
          </ac:cxnSpMkLst>
        </pc:cxnChg>
        <pc:cxnChg chg="add del">
          <ac:chgData name="Phạm Thụy Ý Vy" userId="b4a566e6-5e9d-4ca2-bcac-4e9652e0f01b" providerId="ADAL" clId="{249B627E-AB5F-4195-8789-046CD0802156}" dt="2023-10-10T01:55:27.234" v="453" actId="478"/>
          <ac:cxnSpMkLst>
            <pc:docMk/>
            <pc:sldMk cId="1311132190" sldId="419"/>
            <ac:cxnSpMk id="44" creationId="{4B67300C-302B-7709-AF93-73706032AFAE}"/>
          </ac:cxnSpMkLst>
        </pc:cxnChg>
        <pc:cxnChg chg="add del">
          <ac:chgData name="Phạm Thụy Ý Vy" userId="b4a566e6-5e9d-4ca2-bcac-4e9652e0f01b" providerId="ADAL" clId="{249B627E-AB5F-4195-8789-046CD0802156}" dt="2023-10-10T01:55:27.234" v="453" actId="478"/>
          <ac:cxnSpMkLst>
            <pc:docMk/>
            <pc:sldMk cId="1311132190" sldId="419"/>
            <ac:cxnSpMk id="46" creationId="{7F441C4E-222B-00E1-34FD-DE130C345941}"/>
          </ac:cxnSpMkLst>
        </pc:cxnChg>
        <pc:cxnChg chg="add del">
          <ac:chgData name="Phạm Thụy Ý Vy" userId="b4a566e6-5e9d-4ca2-bcac-4e9652e0f01b" providerId="ADAL" clId="{249B627E-AB5F-4195-8789-046CD0802156}" dt="2023-10-10T01:55:27.234" v="453" actId="478"/>
          <ac:cxnSpMkLst>
            <pc:docMk/>
            <pc:sldMk cId="1311132190" sldId="419"/>
            <ac:cxnSpMk id="48" creationId="{0A9EA09D-C9E9-78B8-384F-60633305B2E7}"/>
          </ac:cxnSpMkLst>
        </pc:cxnChg>
        <pc:cxnChg chg="add del">
          <ac:chgData name="Phạm Thụy Ý Vy" userId="b4a566e6-5e9d-4ca2-bcac-4e9652e0f01b" providerId="ADAL" clId="{249B627E-AB5F-4195-8789-046CD0802156}" dt="2023-10-10T01:55:27.234" v="453" actId="478"/>
          <ac:cxnSpMkLst>
            <pc:docMk/>
            <pc:sldMk cId="1311132190" sldId="419"/>
            <ac:cxnSpMk id="49" creationId="{EB7333BE-EF61-5CDC-04F9-AB4309BF090D}"/>
          </ac:cxnSpMkLst>
        </pc:cxnChg>
        <pc:cxnChg chg="add del">
          <ac:chgData name="Phạm Thụy Ý Vy" userId="b4a566e6-5e9d-4ca2-bcac-4e9652e0f01b" providerId="ADAL" clId="{249B627E-AB5F-4195-8789-046CD0802156}" dt="2023-10-10T01:55:27.234" v="453" actId="478"/>
          <ac:cxnSpMkLst>
            <pc:docMk/>
            <pc:sldMk cId="1311132190" sldId="419"/>
            <ac:cxnSpMk id="50" creationId="{A8B442F5-42F4-1E1C-BCEA-1983A0C67768}"/>
          </ac:cxnSpMkLst>
        </pc:cxnChg>
      </pc:sldChg>
      <pc:sldChg chg="modSp add mod ord">
        <pc:chgData name="Phạm Thụy Ý Vy" userId="b4a566e6-5e9d-4ca2-bcac-4e9652e0f01b" providerId="ADAL" clId="{249B627E-AB5F-4195-8789-046CD0802156}" dt="2023-10-10T01:59:29.271" v="685" actId="1076"/>
        <pc:sldMkLst>
          <pc:docMk/>
          <pc:sldMk cId="313801909" sldId="420"/>
        </pc:sldMkLst>
        <pc:spChg chg="mod">
          <ac:chgData name="Phạm Thụy Ý Vy" userId="b4a566e6-5e9d-4ca2-bcac-4e9652e0f01b" providerId="ADAL" clId="{249B627E-AB5F-4195-8789-046CD0802156}" dt="2023-10-10T01:59:29.271" v="685" actId="1076"/>
          <ac:spMkLst>
            <pc:docMk/>
            <pc:sldMk cId="313801909" sldId="420"/>
            <ac:spMk id="2" creationId="{F175622C-B5EE-8D21-4B6F-BB08856B1425}"/>
          </ac:spMkLst>
        </pc:spChg>
      </pc:sldChg>
      <pc:sldChg chg="modSp add mod">
        <pc:chgData name="Phạm Thụy Ý Vy" userId="b4a566e6-5e9d-4ca2-bcac-4e9652e0f01b" providerId="ADAL" clId="{249B627E-AB5F-4195-8789-046CD0802156}" dt="2023-10-10T02:22:29.191" v="1087" actId="1076"/>
        <pc:sldMkLst>
          <pc:docMk/>
          <pc:sldMk cId="3854310331" sldId="421"/>
        </pc:sldMkLst>
        <pc:spChg chg="mod">
          <ac:chgData name="Phạm Thụy Ý Vy" userId="b4a566e6-5e9d-4ca2-bcac-4e9652e0f01b" providerId="ADAL" clId="{249B627E-AB5F-4195-8789-046CD0802156}" dt="2023-10-10T02:22:29.191" v="1087" actId="1076"/>
          <ac:spMkLst>
            <pc:docMk/>
            <pc:sldMk cId="3854310331" sldId="421"/>
            <ac:spMk id="6" creationId="{CB86E832-FC4B-F818-28FD-5AF136A2D047}"/>
          </ac:spMkLst>
        </pc:spChg>
        <pc:spChg chg="mod">
          <ac:chgData name="Phạm Thụy Ý Vy" userId="b4a566e6-5e9d-4ca2-bcac-4e9652e0f01b" providerId="ADAL" clId="{249B627E-AB5F-4195-8789-046CD0802156}" dt="2023-10-10T02:02:30.223" v="785" actId="20577"/>
          <ac:spMkLst>
            <pc:docMk/>
            <pc:sldMk cId="3854310331" sldId="421"/>
            <ac:spMk id="58" creationId="{7EE820B4-36A2-4D66-AA2D-2D2FCE22DD95}"/>
          </ac:spMkLst>
        </pc:spChg>
      </pc:sldChg>
      <pc:sldChg chg="delSp modSp add mod ord">
        <pc:chgData name="Phạm Thụy Ý Vy" userId="b4a566e6-5e9d-4ca2-bcac-4e9652e0f01b" providerId="ADAL" clId="{249B627E-AB5F-4195-8789-046CD0802156}" dt="2023-10-10T02:20:43.212" v="1026" actId="1076"/>
        <pc:sldMkLst>
          <pc:docMk/>
          <pc:sldMk cId="1703228221" sldId="422"/>
        </pc:sldMkLst>
        <pc:spChg chg="mod topLvl">
          <ac:chgData name="Phạm Thụy Ý Vy" userId="b4a566e6-5e9d-4ca2-bcac-4e9652e0f01b" providerId="ADAL" clId="{249B627E-AB5F-4195-8789-046CD0802156}" dt="2023-10-10T02:20:43.212" v="1026" actId="1076"/>
          <ac:spMkLst>
            <pc:docMk/>
            <pc:sldMk cId="1703228221" sldId="422"/>
            <ac:spMk id="3" creationId="{12EAFE97-C063-1158-38C6-963E28A0CB6E}"/>
          </ac:spMkLst>
        </pc:spChg>
        <pc:spChg chg="del mod topLvl">
          <ac:chgData name="Phạm Thụy Ý Vy" userId="b4a566e6-5e9d-4ca2-bcac-4e9652e0f01b" providerId="ADAL" clId="{249B627E-AB5F-4195-8789-046CD0802156}" dt="2023-10-10T02:04:53.805" v="809" actId="478"/>
          <ac:spMkLst>
            <pc:docMk/>
            <pc:sldMk cId="1703228221" sldId="422"/>
            <ac:spMk id="4" creationId="{EDD30925-147D-CDB8-6067-DFFF7780C12A}"/>
          </ac:spMkLst>
        </pc:spChg>
        <pc:spChg chg="mod">
          <ac:chgData name="Phạm Thụy Ý Vy" userId="b4a566e6-5e9d-4ca2-bcac-4e9652e0f01b" providerId="ADAL" clId="{249B627E-AB5F-4195-8789-046CD0802156}" dt="2023-10-10T02:07:57.936" v="879" actId="1076"/>
          <ac:spMkLst>
            <pc:docMk/>
            <pc:sldMk cId="1703228221" sldId="422"/>
            <ac:spMk id="5" creationId="{7D0F1A1F-0ACD-7710-DE1B-4BF0F72CDF90}"/>
          </ac:spMkLst>
        </pc:spChg>
        <pc:grpChg chg="del mod">
          <ac:chgData name="Phạm Thụy Ý Vy" userId="b4a566e6-5e9d-4ca2-bcac-4e9652e0f01b" providerId="ADAL" clId="{249B627E-AB5F-4195-8789-046CD0802156}" dt="2023-10-10T02:04:53.805" v="809" actId="478"/>
          <ac:grpSpMkLst>
            <pc:docMk/>
            <pc:sldMk cId="1703228221" sldId="422"/>
            <ac:grpSpMk id="2" creationId="{FF54B2FA-8A07-4787-94E8-0B62C706810A}"/>
          </ac:grpSpMkLst>
        </pc:grpChg>
        <pc:picChg chg="del mod">
          <ac:chgData name="Phạm Thụy Ý Vy" userId="b4a566e6-5e9d-4ca2-bcac-4e9652e0f01b" providerId="ADAL" clId="{249B627E-AB5F-4195-8789-046CD0802156}" dt="2023-10-10T02:04:38.773" v="803" actId="478"/>
          <ac:picMkLst>
            <pc:docMk/>
            <pc:sldMk cId="1703228221" sldId="422"/>
            <ac:picMk id="6" creationId="{CD975389-2D48-B959-9E1A-A38060E8EC4B}"/>
          </ac:picMkLst>
        </pc:picChg>
      </pc:sldChg>
      <pc:sldChg chg="add del ord">
        <pc:chgData name="Phạm Thụy Ý Vy" userId="b4a566e6-5e9d-4ca2-bcac-4e9652e0f01b" providerId="ADAL" clId="{249B627E-AB5F-4195-8789-046CD0802156}" dt="2023-10-10T02:08:13.723" v="881" actId="47"/>
        <pc:sldMkLst>
          <pc:docMk/>
          <pc:sldMk cId="2459930604" sldId="423"/>
        </pc:sldMkLst>
      </pc:sldChg>
      <pc:sldChg chg="modSp add mod ord">
        <pc:chgData name="Phạm Thụy Ý Vy" userId="b4a566e6-5e9d-4ca2-bcac-4e9652e0f01b" providerId="ADAL" clId="{249B627E-AB5F-4195-8789-046CD0802156}" dt="2023-10-10T02:20:51.021" v="1028" actId="1076"/>
        <pc:sldMkLst>
          <pc:docMk/>
          <pc:sldMk cId="1681110360" sldId="424"/>
        </pc:sldMkLst>
        <pc:spChg chg="mod">
          <ac:chgData name="Phạm Thụy Ý Vy" userId="b4a566e6-5e9d-4ca2-bcac-4e9652e0f01b" providerId="ADAL" clId="{249B627E-AB5F-4195-8789-046CD0802156}" dt="2023-10-10T02:20:51.021" v="1028" actId="1076"/>
          <ac:spMkLst>
            <pc:docMk/>
            <pc:sldMk cId="1681110360" sldId="424"/>
            <ac:spMk id="3" creationId="{12EAFE97-C063-1158-38C6-963E28A0CB6E}"/>
          </ac:spMkLst>
        </pc:spChg>
        <pc:spChg chg="mod">
          <ac:chgData name="Phạm Thụy Ý Vy" userId="b4a566e6-5e9d-4ca2-bcac-4e9652e0f01b" providerId="ADAL" clId="{249B627E-AB5F-4195-8789-046CD0802156}" dt="2023-10-10T02:20:29.758" v="1024" actId="1076"/>
          <ac:spMkLst>
            <pc:docMk/>
            <pc:sldMk cId="1681110360" sldId="424"/>
            <ac:spMk id="5" creationId="{7D0F1A1F-0ACD-7710-DE1B-4BF0F72CDF90}"/>
          </ac:spMkLst>
        </pc:spChg>
      </pc:sldChg>
      <pc:sldChg chg="addSp delSp modSp add mod ord delAnim">
        <pc:chgData name="Phạm Thụy Ý Vy" userId="b4a566e6-5e9d-4ca2-bcac-4e9652e0f01b" providerId="ADAL" clId="{249B627E-AB5F-4195-8789-046CD0802156}" dt="2023-10-10T07:25:26.790" v="1440"/>
        <pc:sldMkLst>
          <pc:docMk/>
          <pc:sldMk cId="1852019909" sldId="425"/>
        </pc:sldMkLst>
        <pc:spChg chg="del">
          <ac:chgData name="Phạm Thụy Ý Vy" userId="b4a566e6-5e9d-4ca2-bcac-4e9652e0f01b" providerId="ADAL" clId="{249B627E-AB5F-4195-8789-046CD0802156}" dt="2023-10-10T02:10:45.991" v="948" actId="478"/>
          <ac:spMkLst>
            <pc:docMk/>
            <pc:sldMk cId="1852019909" sldId="425"/>
            <ac:spMk id="2" creationId="{3277F27D-B38E-F92D-F100-911CE7B94B48}"/>
          </ac:spMkLst>
        </pc:spChg>
        <pc:spChg chg="del">
          <ac:chgData name="Phạm Thụy Ý Vy" userId="b4a566e6-5e9d-4ca2-bcac-4e9652e0f01b" providerId="ADAL" clId="{249B627E-AB5F-4195-8789-046CD0802156}" dt="2023-10-10T02:10:45.991" v="948" actId="478"/>
          <ac:spMkLst>
            <pc:docMk/>
            <pc:sldMk cId="1852019909" sldId="425"/>
            <ac:spMk id="3" creationId="{87D17A9C-BCD5-15FB-20E7-77C4EFF394B4}"/>
          </ac:spMkLst>
        </pc:spChg>
        <pc:spChg chg="add mod">
          <ac:chgData name="Phạm Thụy Ý Vy" userId="b4a566e6-5e9d-4ca2-bcac-4e9652e0f01b" providerId="ADAL" clId="{249B627E-AB5F-4195-8789-046CD0802156}" dt="2023-10-10T02:18:28.258" v="996" actId="1076"/>
          <ac:spMkLst>
            <pc:docMk/>
            <pc:sldMk cId="1852019909" sldId="425"/>
            <ac:spMk id="7" creationId="{C98EFF31-9C5F-4401-FB4F-4901CDEDE013}"/>
          </ac:spMkLst>
        </pc:spChg>
        <pc:spChg chg="mod">
          <ac:chgData name="Phạm Thụy Ý Vy" userId="b4a566e6-5e9d-4ca2-bcac-4e9652e0f01b" providerId="ADAL" clId="{249B627E-AB5F-4195-8789-046CD0802156}" dt="2023-10-10T02:18:22.092" v="994" actId="1076"/>
          <ac:spMkLst>
            <pc:docMk/>
            <pc:sldMk cId="1852019909" sldId="425"/>
            <ac:spMk id="58" creationId="{7EE820B4-36A2-4D66-AA2D-2D2FCE22DD95}"/>
          </ac:spMkLst>
        </pc:spChg>
        <pc:picChg chg="add mod modCrop">
          <ac:chgData name="Phạm Thụy Ý Vy" userId="b4a566e6-5e9d-4ca2-bcac-4e9652e0f01b" providerId="ADAL" clId="{249B627E-AB5F-4195-8789-046CD0802156}" dt="2023-10-10T02:18:31.006" v="997" actId="14100"/>
          <ac:picMkLst>
            <pc:docMk/>
            <pc:sldMk cId="1852019909" sldId="425"/>
            <ac:picMk id="4" creationId="{F1103283-E1B0-5C14-5714-7C8E697DD6E1}"/>
          </ac:picMkLst>
        </pc:picChg>
        <pc:picChg chg="del">
          <ac:chgData name="Phạm Thụy Ý Vy" userId="b4a566e6-5e9d-4ca2-bcac-4e9652e0f01b" providerId="ADAL" clId="{249B627E-AB5F-4195-8789-046CD0802156}" dt="2023-10-10T02:10:47.577" v="949" actId="478"/>
          <ac:picMkLst>
            <pc:docMk/>
            <pc:sldMk cId="1852019909" sldId="425"/>
            <ac:picMk id="5" creationId="{60A8B9F7-5DAC-DF90-8A53-E8C9CBCF6BD9}"/>
          </ac:picMkLst>
        </pc:picChg>
      </pc:sldChg>
      <pc:sldChg chg="modSp add mod">
        <pc:chgData name="Phạm Thụy Ý Vy" userId="b4a566e6-5e9d-4ca2-bcac-4e9652e0f01b" providerId="ADAL" clId="{249B627E-AB5F-4195-8789-046CD0802156}" dt="2023-10-10T12:41:56.725" v="1745" actId="207"/>
        <pc:sldMkLst>
          <pc:docMk/>
          <pc:sldMk cId="766316184" sldId="426"/>
        </pc:sldMkLst>
        <pc:spChg chg="mod">
          <ac:chgData name="Phạm Thụy Ý Vy" userId="b4a566e6-5e9d-4ca2-bcac-4e9652e0f01b" providerId="ADAL" clId="{249B627E-AB5F-4195-8789-046CD0802156}" dt="2023-10-10T07:32:56.504" v="1667" actId="1076"/>
          <ac:spMkLst>
            <pc:docMk/>
            <pc:sldMk cId="766316184" sldId="426"/>
            <ac:spMk id="2" creationId="{2E496BEB-8FF9-558A-A8F1-A5AF05744C2E}"/>
          </ac:spMkLst>
        </pc:spChg>
        <pc:spChg chg="mod">
          <ac:chgData name="Phạm Thụy Ý Vy" userId="b4a566e6-5e9d-4ca2-bcac-4e9652e0f01b" providerId="ADAL" clId="{249B627E-AB5F-4195-8789-046CD0802156}" dt="2023-10-10T12:41:56.725" v="1745" actId="207"/>
          <ac:spMkLst>
            <pc:docMk/>
            <pc:sldMk cId="766316184" sldId="426"/>
            <ac:spMk id="4" creationId="{F3AF4E7B-C69C-DC9E-DF3B-85F9D08F04FC}"/>
          </ac:spMkLst>
        </pc:spChg>
        <pc:spChg chg="mod">
          <ac:chgData name="Phạm Thụy Ý Vy" userId="b4a566e6-5e9d-4ca2-bcac-4e9652e0f01b" providerId="ADAL" clId="{249B627E-AB5F-4195-8789-046CD0802156}" dt="2023-10-10T12:41:56.725" v="1745" actId="207"/>
          <ac:spMkLst>
            <pc:docMk/>
            <pc:sldMk cId="766316184" sldId="426"/>
            <ac:spMk id="5" creationId="{60473DA5-235B-58A2-784E-1C1CD4A761A4}"/>
          </ac:spMkLst>
        </pc:spChg>
        <pc:spChg chg="mod">
          <ac:chgData name="Phạm Thụy Ý Vy" userId="b4a566e6-5e9d-4ca2-bcac-4e9652e0f01b" providerId="ADAL" clId="{249B627E-AB5F-4195-8789-046CD0802156}" dt="2023-10-10T12:41:56.725" v="1745" actId="207"/>
          <ac:spMkLst>
            <pc:docMk/>
            <pc:sldMk cId="766316184" sldId="426"/>
            <ac:spMk id="6" creationId="{723007E9-7FA3-21E8-DCD5-78C141BC28E1}"/>
          </ac:spMkLst>
        </pc:spChg>
        <pc:spChg chg="mod">
          <ac:chgData name="Phạm Thụy Ý Vy" userId="b4a566e6-5e9d-4ca2-bcac-4e9652e0f01b" providerId="ADAL" clId="{249B627E-AB5F-4195-8789-046CD0802156}" dt="2023-10-10T12:41:56.725" v="1745" actId="207"/>
          <ac:spMkLst>
            <pc:docMk/>
            <pc:sldMk cId="766316184" sldId="426"/>
            <ac:spMk id="7" creationId="{3CEBEC4C-6EC9-E81E-106C-2708D3F4CF18}"/>
          </ac:spMkLst>
        </pc:spChg>
        <pc:spChg chg="mod">
          <ac:chgData name="Phạm Thụy Ý Vy" userId="b4a566e6-5e9d-4ca2-bcac-4e9652e0f01b" providerId="ADAL" clId="{249B627E-AB5F-4195-8789-046CD0802156}" dt="2023-10-10T07:26:55.207" v="1592" actId="14100"/>
          <ac:spMkLst>
            <pc:docMk/>
            <pc:sldMk cId="766316184" sldId="426"/>
            <ac:spMk id="58" creationId="{7EE820B4-36A2-4D66-AA2D-2D2FCE22DD95}"/>
          </ac:spMkLst>
        </pc:spChg>
      </pc:sldChg>
      <pc:sldChg chg="modSp mod">
        <pc:chgData name="Phạm Thụy Ý Vy" userId="b4a566e6-5e9d-4ca2-bcac-4e9652e0f01b" providerId="ADAL" clId="{249B627E-AB5F-4195-8789-046CD0802156}" dt="2023-10-10T13:12:31.381" v="1750" actId="14100"/>
        <pc:sldMkLst>
          <pc:docMk/>
          <pc:sldMk cId="3281923782" sldId="427"/>
        </pc:sldMkLst>
        <pc:spChg chg="mod">
          <ac:chgData name="Phạm Thụy Ý Vy" userId="b4a566e6-5e9d-4ca2-bcac-4e9652e0f01b" providerId="ADAL" clId="{249B627E-AB5F-4195-8789-046CD0802156}" dt="2023-10-10T13:12:31.381" v="1750" actId="14100"/>
          <ac:spMkLst>
            <pc:docMk/>
            <pc:sldMk cId="3281923782" sldId="427"/>
            <ac:spMk id="8" creationId="{1C3AF41A-1ABA-6E79-3B97-CED1CD2E7A98}"/>
          </ac:spMkLst>
        </pc:spChg>
        <pc:spChg chg="mod">
          <ac:chgData name="Phạm Thụy Ý Vy" userId="b4a566e6-5e9d-4ca2-bcac-4e9652e0f01b" providerId="ADAL" clId="{249B627E-AB5F-4195-8789-046CD0802156}" dt="2023-10-10T13:12:08.760" v="1748" actId="20577"/>
          <ac:spMkLst>
            <pc:docMk/>
            <pc:sldMk cId="3281923782" sldId="427"/>
            <ac:spMk id="9" creationId="{B8DE7E47-B885-B5EB-3F83-AE3464769EFB}"/>
          </ac:spMkLst>
        </pc:spChg>
        <pc:spChg chg="mod">
          <ac:chgData name="Phạm Thụy Ý Vy" userId="b4a566e6-5e9d-4ca2-bcac-4e9652e0f01b" providerId="ADAL" clId="{249B627E-AB5F-4195-8789-046CD0802156}" dt="2023-10-10T13:12:31.381" v="1750" actId="14100"/>
          <ac:spMkLst>
            <pc:docMk/>
            <pc:sldMk cId="3281923782" sldId="427"/>
            <ac:spMk id="13" creationId="{78CAC2CA-7764-2CC7-1916-50E4F73E779F}"/>
          </ac:spMkLst>
        </pc:spChg>
        <pc:spChg chg="mod">
          <ac:chgData name="Phạm Thụy Ý Vy" userId="b4a566e6-5e9d-4ca2-bcac-4e9652e0f01b" providerId="ADAL" clId="{249B627E-AB5F-4195-8789-046CD0802156}" dt="2023-10-10T13:12:31.381" v="1750" actId="14100"/>
          <ac:spMkLst>
            <pc:docMk/>
            <pc:sldMk cId="3281923782" sldId="427"/>
            <ac:spMk id="15" creationId="{98D5A4AA-2907-4AC6-911B-7694CAFB511A}"/>
          </ac:spMkLst>
        </pc:spChg>
      </pc:sldChg>
    </pc:docChg>
  </pc:docChgLst>
  <pc:docChgLst>
    <pc:chgData name="Phạm Thụy Ý Vy" userId="b4a566e6-5e9d-4ca2-bcac-4e9652e0f01b" providerId="ADAL" clId="{DD633439-9598-4E4F-849F-292282B0BF9D}"/>
    <pc:docChg chg="modSld">
      <pc:chgData name="Phạm Thụy Ý Vy" userId="b4a566e6-5e9d-4ca2-bcac-4e9652e0f01b" providerId="ADAL" clId="{DD633439-9598-4E4F-849F-292282B0BF9D}" dt="2023-10-11T12:39:10.568" v="199" actId="20577"/>
      <pc:docMkLst>
        <pc:docMk/>
      </pc:docMkLst>
      <pc:sldChg chg="modNotesTx">
        <pc:chgData name="Phạm Thụy Ý Vy" userId="b4a566e6-5e9d-4ca2-bcac-4e9652e0f01b" providerId="ADAL" clId="{DD633439-9598-4E4F-849F-292282B0BF9D}" dt="2023-10-11T10:02:27.128" v="144" actId="20577"/>
        <pc:sldMkLst>
          <pc:docMk/>
          <pc:sldMk cId="4113074847" sldId="395"/>
        </pc:sldMkLst>
      </pc:sldChg>
      <pc:sldChg chg="modSp mod">
        <pc:chgData name="Phạm Thụy Ý Vy" userId="b4a566e6-5e9d-4ca2-bcac-4e9652e0f01b" providerId="ADAL" clId="{DD633439-9598-4E4F-849F-292282B0BF9D}" dt="2023-10-11T12:39:10.568" v="199" actId="20577"/>
        <pc:sldMkLst>
          <pc:docMk/>
          <pc:sldMk cId="2991268403" sldId="407"/>
        </pc:sldMkLst>
        <pc:spChg chg="mod">
          <ac:chgData name="Phạm Thụy Ý Vy" userId="b4a566e6-5e9d-4ca2-bcac-4e9652e0f01b" providerId="ADAL" clId="{DD633439-9598-4E4F-849F-292282B0BF9D}" dt="2023-10-11T12:39:10.568" v="199" actId="20577"/>
          <ac:spMkLst>
            <pc:docMk/>
            <pc:sldMk cId="2991268403" sldId="407"/>
            <ac:spMk id="5" creationId="{7D0F1A1F-0ACD-7710-DE1B-4BF0F72CDF90}"/>
          </ac:spMkLst>
        </pc:spChg>
      </pc:sldChg>
      <pc:sldChg chg="modSp mod">
        <pc:chgData name="Phạm Thụy Ý Vy" userId="b4a566e6-5e9d-4ca2-bcac-4e9652e0f01b" providerId="ADAL" clId="{DD633439-9598-4E4F-849F-292282B0BF9D}" dt="2023-10-11T10:09:32.005" v="181" actId="207"/>
        <pc:sldMkLst>
          <pc:docMk/>
          <pc:sldMk cId="1016069392" sldId="413"/>
        </pc:sldMkLst>
        <pc:spChg chg="mod">
          <ac:chgData name="Phạm Thụy Ý Vy" userId="b4a566e6-5e9d-4ca2-bcac-4e9652e0f01b" providerId="ADAL" clId="{DD633439-9598-4E4F-849F-292282B0BF9D}" dt="2023-10-11T10:09:32.005" v="181" actId="207"/>
          <ac:spMkLst>
            <pc:docMk/>
            <pc:sldMk cId="1016069392" sldId="413"/>
            <ac:spMk id="5" creationId="{7D0F1A1F-0ACD-7710-DE1B-4BF0F72CDF90}"/>
          </ac:spMkLst>
        </pc:spChg>
      </pc:sldChg>
      <pc:sldChg chg="modNotesTx">
        <pc:chgData name="Phạm Thụy Ý Vy" userId="b4a566e6-5e9d-4ca2-bcac-4e9652e0f01b" providerId="ADAL" clId="{DD633439-9598-4E4F-849F-292282B0BF9D}" dt="2023-10-11T10:04:21.879" v="177"/>
        <pc:sldMkLst>
          <pc:docMk/>
          <pc:sldMk cId="766316184" sldId="426"/>
        </pc:sldMkLst>
      </pc:sldChg>
      <pc:sldChg chg="modNotesTx">
        <pc:chgData name="Phạm Thụy Ý Vy" userId="b4a566e6-5e9d-4ca2-bcac-4e9652e0f01b" providerId="ADAL" clId="{DD633439-9598-4E4F-849F-292282B0BF9D}" dt="2023-10-11T10:03:39.116" v="176" actId="20577"/>
        <pc:sldMkLst>
          <pc:docMk/>
          <pc:sldMk cId="3281923782" sldId="427"/>
        </pc:sldMkLst>
      </pc:sldChg>
    </pc:docChg>
  </pc:docChgLst>
  <pc:docChgLst>
    <pc:chgData name="Phạm Thụy Ý Vy" userId="b4a566e6-5e9d-4ca2-bcac-4e9652e0f01b" providerId="ADAL" clId="{7BAC96AE-DC2F-4060-908B-5A145CFE94A8}"/>
    <pc:docChg chg="undo custSel addSld delSld modSld sldOrd">
      <pc:chgData name="Phạm Thụy Ý Vy" userId="b4a566e6-5e9d-4ca2-bcac-4e9652e0f01b" providerId="ADAL" clId="{7BAC96AE-DC2F-4060-908B-5A145CFE94A8}" dt="2023-12-08T13:09:27.158" v="834" actId="1076"/>
      <pc:docMkLst>
        <pc:docMk/>
      </pc:docMkLst>
      <pc:sldChg chg="modSp mod">
        <pc:chgData name="Phạm Thụy Ý Vy" userId="b4a566e6-5e9d-4ca2-bcac-4e9652e0f01b" providerId="ADAL" clId="{7BAC96AE-DC2F-4060-908B-5A145CFE94A8}" dt="2023-12-08T13:09:27.158" v="834" actId="1076"/>
        <pc:sldMkLst>
          <pc:docMk/>
          <pc:sldMk cId="686517389" sldId="317"/>
        </pc:sldMkLst>
        <pc:spChg chg="mod">
          <ac:chgData name="Phạm Thụy Ý Vy" userId="b4a566e6-5e9d-4ca2-bcac-4e9652e0f01b" providerId="ADAL" clId="{7BAC96AE-DC2F-4060-908B-5A145CFE94A8}" dt="2023-12-08T13:09:27.158" v="834" actId="1076"/>
          <ac:spMkLst>
            <pc:docMk/>
            <pc:sldMk cId="686517389" sldId="317"/>
            <ac:spMk id="2" creationId="{40FB07E3-B963-8273-306A-7ABDD2E2C823}"/>
          </ac:spMkLst>
        </pc:spChg>
        <pc:picChg chg="mod">
          <ac:chgData name="Phạm Thụy Ý Vy" userId="b4a566e6-5e9d-4ca2-bcac-4e9652e0f01b" providerId="ADAL" clId="{7BAC96AE-DC2F-4060-908B-5A145CFE94A8}" dt="2023-12-08T13:06:35.425" v="826" actId="1076"/>
          <ac:picMkLst>
            <pc:docMk/>
            <pc:sldMk cId="686517389" sldId="317"/>
            <ac:picMk id="15" creationId="{4FED1C55-5A9E-724A-543E-F6DFFE9F945B}"/>
          </ac:picMkLst>
        </pc:picChg>
      </pc:sldChg>
      <pc:sldChg chg="modSp mod modNotesTx">
        <pc:chgData name="Phạm Thụy Ý Vy" userId="b4a566e6-5e9d-4ca2-bcac-4e9652e0f01b" providerId="ADAL" clId="{7BAC96AE-DC2F-4060-908B-5A145CFE94A8}" dt="2023-12-07T01:18:20.577" v="820" actId="20577"/>
        <pc:sldMkLst>
          <pc:docMk/>
          <pc:sldMk cId="1909926373" sldId="387"/>
        </pc:sldMkLst>
        <pc:spChg chg="mod">
          <ac:chgData name="Phạm Thụy Ý Vy" userId="b4a566e6-5e9d-4ca2-bcac-4e9652e0f01b" providerId="ADAL" clId="{7BAC96AE-DC2F-4060-908B-5A145CFE94A8}" dt="2023-12-07T01:18:20.577" v="820" actId="20577"/>
          <ac:spMkLst>
            <pc:docMk/>
            <pc:sldMk cId="1909926373" sldId="387"/>
            <ac:spMk id="2" creationId="{2E496BEB-8FF9-558A-A8F1-A5AF05744C2E}"/>
          </ac:spMkLst>
        </pc:spChg>
      </pc:sldChg>
      <pc:sldChg chg="del">
        <pc:chgData name="Phạm Thụy Ý Vy" userId="b4a566e6-5e9d-4ca2-bcac-4e9652e0f01b" providerId="ADAL" clId="{7BAC96AE-DC2F-4060-908B-5A145CFE94A8}" dt="2023-11-28T02:27:17.727" v="210" actId="47"/>
        <pc:sldMkLst>
          <pc:docMk/>
          <pc:sldMk cId="3387921942" sldId="397"/>
        </pc:sldMkLst>
      </pc:sldChg>
      <pc:sldChg chg="del">
        <pc:chgData name="Phạm Thụy Ý Vy" userId="b4a566e6-5e9d-4ca2-bcac-4e9652e0f01b" providerId="ADAL" clId="{7BAC96AE-DC2F-4060-908B-5A145CFE94A8}" dt="2023-11-28T01:33:11.239" v="133" actId="47"/>
        <pc:sldMkLst>
          <pc:docMk/>
          <pc:sldMk cId="2149499470" sldId="398"/>
        </pc:sldMkLst>
      </pc:sldChg>
      <pc:sldChg chg="modSp mod">
        <pc:chgData name="Phạm Thụy Ý Vy" userId="b4a566e6-5e9d-4ca2-bcac-4e9652e0f01b" providerId="ADAL" clId="{7BAC96AE-DC2F-4060-908B-5A145CFE94A8}" dt="2023-11-28T01:45:22.539" v="205" actId="20577"/>
        <pc:sldMkLst>
          <pc:docMk/>
          <pc:sldMk cId="1825211818" sldId="404"/>
        </pc:sldMkLst>
        <pc:spChg chg="mod">
          <ac:chgData name="Phạm Thụy Ý Vy" userId="b4a566e6-5e9d-4ca2-bcac-4e9652e0f01b" providerId="ADAL" clId="{7BAC96AE-DC2F-4060-908B-5A145CFE94A8}" dt="2023-11-28T01:45:06.764" v="198" actId="255"/>
          <ac:spMkLst>
            <pc:docMk/>
            <pc:sldMk cId="1825211818" sldId="404"/>
            <ac:spMk id="2" creationId="{6859CD65-6A02-6735-8291-ED980D45A344}"/>
          </ac:spMkLst>
        </pc:spChg>
        <pc:spChg chg="mod">
          <ac:chgData name="Phạm Thụy Ý Vy" userId="b4a566e6-5e9d-4ca2-bcac-4e9652e0f01b" providerId="ADAL" clId="{7BAC96AE-DC2F-4060-908B-5A145CFE94A8}" dt="2023-11-28T01:45:22.539" v="205" actId="20577"/>
          <ac:spMkLst>
            <pc:docMk/>
            <pc:sldMk cId="1825211818" sldId="404"/>
            <ac:spMk id="3" creationId="{43A0EE9B-52DE-FFD5-3A72-C24D7F866252}"/>
          </ac:spMkLst>
        </pc:spChg>
      </pc:sldChg>
      <pc:sldChg chg="modSp mod">
        <pc:chgData name="Phạm Thụy Ý Vy" userId="b4a566e6-5e9d-4ca2-bcac-4e9652e0f01b" providerId="ADAL" clId="{7BAC96AE-DC2F-4060-908B-5A145CFE94A8}" dt="2023-12-06T07:25:25.459" v="265" actId="20577"/>
        <pc:sldMkLst>
          <pc:docMk/>
          <pc:sldMk cId="1679925902" sldId="405"/>
        </pc:sldMkLst>
        <pc:spChg chg="mod">
          <ac:chgData name="Phạm Thụy Ý Vy" userId="b4a566e6-5e9d-4ca2-bcac-4e9652e0f01b" providerId="ADAL" clId="{7BAC96AE-DC2F-4060-908B-5A145CFE94A8}" dt="2023-12-06T07:25:25.459" v="265" actId="20577"/>
          <ac:spMkLst>
            <pc:docMk/>
            <pc:sldMk cId="1679925902" sldId="405"/>
            <ac:spMk id="27" creationId="{19BE8494-ACB7-8ED4-A72D-3824714590ED}"/>
          </ac:spMkLst>
        </pc:spChg>
      </pc:sldChg>
      <pc:sldChg chg="modSp mod">
        <pc:chgData name="Phạm Thụy Ý Vy" userId="b4a566e6-5e9d-4ca2-bcac-4e9652e0f01b" providerId="ADAL" clId="{7BAC96AE-DC2F-4060-908B-5A145CFE94A8}" dt="2023-12-07T01:10:56.236" v="804" actId="14100"/>
        <pc:sldMkLst>
          <pc:docMk/>
          <pc:sldMk cId="1006194669" sldId="406"/>
        </pc:sldMkLst>
        <pc:spChg chg="mod">
          <ac:chgData name="Phạm Thụy Ý Vy" userId="b4a566e6-5e9d-4ca2-bcac-4e9652e0f01b" providerId="ADAL" clId="{7BAC96AE-DC2F-4060-908B-5A145CFE94A8}" dt="2023-12-07T01:10:56.236" v="804" actId="14100"/>
          <ac:spMkLst>
            <pc:docMk/>
            <pc:sldMk cId="1006194669" sldId="406"/>
            <ac:spMk id="6" creationId="{E797068E-A09D-4D5F-4325-CEE7320E9790}"/>
          </ac:spMkLst>
        </pc:spChg>
        <pc:spChg chg="mod">
          <ac:chgData name="Phạm Thụy Ý Vy" userId="b4a566e6-5e9d-4ca2-bcac-4e9652e0f01b" providerId="ADAL" clId="{7BAC96AE-DC2F-4060-908B-5A145CFE94A8}" dt="2023-12-06T07:17:36.012" v="218" actId="14100"/>
          <ac:spMkLst>
            <pc:docMk/>
            <pc:sldMk cId="1006194669" sldId="406"/>
            <ac:spMk id="7" creationId="{59EB9ED2-11BC-62EC-8483-68AB3957479B}"/>
          </ac:spMkLst>
        </pc:spChg>
      </pc:sldChg>
      <pc:sldChg chg="modSp mod">
        <pc:chgData name="Phạm Thụy Ý Vy" userId="b4a566e6-5e9d-4ca2-bcac-4e9652e0f01b" providerId="ADAL" clId="{7BAC96AE-DC2F-4060-908B-5A145CFE94A8}" dt="2023-11-28T01:44:43.199" v="197" actId="20577"/>
        <pc:sldMkLst>
          <pc:docMk/>
          <pc:sldMk cId="2991268403" sldId="407"/>
        </pc:sldMkLst>
        <pc:spChg chg="mod">
          <ac:chgData name="Phạm Thụy Ý Vy" userId="b4a566e6-5e9d-4ca2-bcac-4e9652e0f01b" providerId="ADAL" clId="{7BAC96AE-DC2F-4060-908B-5A145CFE94A8}" dt="2023-11-28T01:44:43.199" v="197" actId="20577"/>
          <ac:spMkLst>
            <pc:docMk/>
            <pc:sldMk cId="2991268403" sldId="407"/>
            <ac:spMk id="5" creationId="{7D0F1A1F-0ACD-7710-DE1B-4BF0F72CDF90}"/>
          </ac:spMkLst>
        </pc:spChg>
      </pc:sldChg>
      <pc:sldChg chg="modSp mod">
        <pc:chgData name="Phạm Thụy Ý Vy" userId="b4a566e6-5e9d-4ca2-bcac-4e9652e0f01b" providerId="ADAL" clId="{7BAC96AE-DC2F-4060-908B-5A145CFE94A8}" dt="2023-11-28T01:31:59.608" v="125" actId="20577"/>
        <pc:sldMkLst>
          <pc:docMk/>
          <pc:sldMk cId="3792622625" sldId="409"/>
        </pc:sldMkLst>
        <pc:spChg chg="mod">
          <ac:chgData name="Phạm Thụy Ý Vy" userId="b4a566e6-5e9d-4ca2-bcac-4e9652e0f01b" providerId="ADAL" clId="{7BAC96AE-DC2F-4060-908B-5A145CFE94A8}" dt="2023-11-28T01:31:59.608" v="125" actId="20577"/>
          <ac:spMkLst>
            <pc:docMk/>
            <pc:sldMk cId="3792622625" sldId="409"/>
            <ac:spMk id="5" creationId="{7D0F1A1F-0ACD-7710-DE1B-4BF0F72CDF90}"/>
          </ac:spMkLst>
        </pc:spChg>
      </pc:sldChg>
      <pc:sldChg chg="modSp mod">
        <pc:chgData name="Phạm Thụy Ý Vy" userId="b4a566e6-5e9d-4ca2-bcac-4e9652e0f01b" providerId="ADAL" clId="{7BAC96AE-DC2F-4060-908B-5A145CFE94A8}" dt="2023-11-28T07:24:51.555" v="217" actId="20577"/>
        <pc:sldMkLst>
          <pc:docMk/>
          <pc:sldMk cId="717957197" sldId="411"/>
        </pc:sldMkLst>
        <pc:spChg chg="mod">
          <ac:chgData name="Phạm Thụy Ý Vy" userId="b4a566e6-5e9d-4ca2-bcac-4e9652e0f01b" providerId="ADAL" clId="{7BAC96AE-DC2F-4060-908B-5A145CFE94A8}" dt="2023-11-28T07:24:51.555" v="217" actId="20577"/>
          <ac:spMkLst>
            <pc:docMk/>
            <pc:sldMk cId="717957197" sldId="411"/>
            <ac:spMk id="5" creationId="{7D0F1A1F-0ACD-7710-DE1B-4BF0F72CDF90}"/>
          </ac:spMkLst>
        </pc:spChg>
      </pc:sldChg>
      <pc:sldChg chg="addSp delSp modSp mod">
        <pc:chgData name="Phạm Thụy Ý Vy" userId="b4a566e6-5e9d-4ca2-bcac-4e9652e0f01b" providerId="ADAL" clId="{7BAC96AE-DC2F-4060-908B-5A145CFE94A8}" dt="2023-12-07T01:16:21.546" v="807" actId="20577"/>
        <pc:sldMkLst>
          <pc:docMk/>
          <pc:sldMk cId="1162657584" sldId="412"/>
        </pc:sldMkLst>
        <pc:spChg chg="mod">
          <ac:chgData name="Phạm Thụy Ý Vy" userId="b4a566e6-5e9d-4ca2-bcac-4e9652e0f01b" providerId="ADAL" clId="{7BAC96AE-DC2F-4060-908B-5A145CFE94A8}" dt="2023-12-07T01:16:21.546" v="807" actId="20577"/>
          <ac:spMkLst>
            <pc:docMk/>
            <pc:sldMk cId="1162657584" sldId="412"/>
            <ac:spMk id="5" creationId="{7D0F1A1F-0ACD-7710-DE1B-4BF0F72CDF90}"/>
          </ac:spMkLst>
        </pc:spChg>
        <pc:picChg chg="mod">
          <ac:chgData name="Phạm Thụy Ý Vy" userId="b4a566e6-5e9d-4ca2-bcac-4e9652e0f01b" providerId="ADAL" clId="{7BAC96AE-DC2F-4060-908B-5A145CFE94A8}" dt="2023-11-28T01:45:34.198" v="207" actId="1076"/>
          <ac:picMkLst>
            <pc:docMk/>
            <pc:sldMk cId="1162657584" sldId="412"/>
            <ac:picMk id="7" creationId="{91788C36-6AA5-64C5-8D45-7FD48E861ADD}"/>
          </ac:picMkLst>
        </pc:picChg>
        <pc:picChg chg="add del">
          <ac:chgData name="Phạm Thụy Ý Vy" userId="b4a566e6-5e9d-4ca2-bcac-4e9652e0f01b" providerId="ADAL" clId="{7BAC96AE-DC2F-4060-908B-5A145CFE94A8}" dt="2023-11-28T02:26:57.644" v="209" actId="478"/>
          <ac:picMkLst>
            <pc:docMk/>
            <pc:sldMk cId="1162657584" sldId="412"/>
            <ac:picMk id="9" creationId="{F68BA49F-4043-CDD4-292A-729E6F74D3A7}"/>
          </ac:picMkLst>
        </pc:picChg>
      </pc:sldChg>
      <pc:sldChg chg="modSp mod modNotesTx">
        <pc:chgData name="Phạm Thụy Ý Vy" userId="b4a566e6-5e9d-4ca2-bcac-4e9652e0f01b" providerId="ADAL" clId="{7BAC96AE-DC2F-4060-908B-5A145CFE94A8}" dt="2023-12-06T13:43:48.251" v="800" actId="20577"/>
        <pc:sldMkLst>
          <pc:docMk/>
          <pc:sldMk cId="2237461725" sldId="417"/>
        </pc:sldMkLst>
        <pc:spChg chg="mod">
          <ac:chgData name="Phạm Thụy Ý Vy" userId="b4a566e6-5e9d-4ca2-bcac-4e9652e0f01b" providerId="ADAL" clId="{7BAC96AE-DC2F-4060-908B-5A145CFE94A8}" dt="2023-12-06T13:43:48.251" v="800" actId="20577"/>
          <ac:spMkLst>
            <pc:docMk/>
            <pc:sldMk cId="2237461725" sldId="417"/>
            <ac:spMk id="2" creationId="{2E496BEB-8FF9-558A-A8F1-A5AF05744C2E}"/>
          </ac:spMkLst>
        </pc:spChg>
      </pc:sldChg>
      <pc:sldChg chg="modSp mod modNotesTx">
        <pc:chgData name="Phạm Thụy Ý Vy" userId="b4a566e6-5e9d-4ca2-bcac-4e9652e0f01b" providerId="ADAL" clId="{7BAC96AE-DC2F-4060-908B-5A145CFE94A8}" dt="2023-12-06T13:42:32.446" v="776" actId="20577"/>
        <pc:sldMkLst>
          <pc:docMk/>
          <pc:sldMk cId="3281923782" sldId="427"/>
        </pc:sldMkLst>
        <pc:spChg chg="mod">
          <ac:chgData name="Phạm Thụy Ý Vy" userId="b4a566e6-5e9d-4ca2-bcac-4e9652e0f01b" providerId="ADAL" clId="{7BAC96AE-DC2F-4060-908B-5A145CFE94A8}" dt="2023-12-06T13:39:44.397" v="764" actId="20577"/>
          <ac:spMkLst>
            <pc:docMk/>
            <pc:sldMk cId="3281923782" sldId="427"/>
            <ac:spMk id="8" creationId="{1C3AF41A-1ABA-6E79-3B97-CED1CD2E7A98}"/>
          </ac:spMkLst>
        </pc:spChg>
        <pc:spChg chg="mod">
          <ac:chgData name="Phạm Thụy Ý Vy" userId="b4a566e6-5e9d-4ca2-bcac-4e9652e0f01b" providerId="ADAL" clId="{7BAC96AE-DC2F-4060-908B-5A145CFE94A8}" dt="2023-11-28T01:41:55.424" v="135" actId="20577"/>
          <ac:spMkLst>
            <pc:docMk/>
            <pc:sldMk cId="3281923782" sldId="427"/>
            <ac:spMk id="9" creationId="{B8DE7E47-B885-B5EB-3F83-AE3464769EFB}"/>
          </ac:spMkLst>
        </pc:spChg>
        <pc:spChg chg="mod">
          <ac:chgData name="Phạm Thụy Ý Vy" userId="b4a566e6-5e9d-4ca2-bcac-4e9652e0f01b" providerId="ADAL" clId="{7BAC96AE-DC2F-4060-908B-5A145CFE94A8}" dt="2023-11-28T01:42:26.353" v="160" actId="20577"/>
          <ac:spMkLst>
            <pc:docMk/>
            <pc:sldMk cId="3281923782" sldId="427"/>
            <ac:spMk id="10" creationId="{8C0B34A9-AD2A-B8BB-AE1A-8D4E64353481}"/>
          </ac:spMkLst>
        </pc:spChg>
        <pc:spChg chg="mod">
          <ac:chgData name="Phạm Thụy Ý Vy" userId="b4a566e6-5e9d-4ca2-bcac-4e9652e0f01b" providerId="ADAL" clId="{7BAC96AE-DC2F-4060-908B-5A145CFE94A8}" dt="2023-12-06T13:42:32.446" v="776" actId="20577"/>
          <ac:spMkLst>
            <pc:docMk/>
            <pc:sldMk cId="3281923782" sldId="427"/>
            <ac:spMk id="13" creationId="{78CAC2CA-7764-2CC7-1916-50E4F73E779F}"/>
          </ac:spMkLst>
        </pc:spChg>
        <pc:spChg chg="mod">
          <ac:chgData name="Phạm Thụy Ý Vy" userId="b4a566e6-5e9d-4ca2-bcac-4e9652e0f01b" providerId="ADAL" clId="{7BAC96AE-DC2F-4060-908B-5A145CFE94A8}" dt="2023-12-06T13:41:38.623" v="772" actId="20577"/>
          <ac:spMkLst>
            <pc:docMk/>
            <pc:sldMk cId="3281923782" sldId="427"/>
            <ac:spMk id="15" creationId="{98D5A4AA-2907-4AC6-911B-7694CAFB511A}"/>
          </ac:spMkLst>
        </pc:spChg>
      </pc:sldChg>
      <pc:sldChg chg="modSp mod">
        <pc:chgData name="Phạm Thụy Ý Vy" userId="b4a566e6-5e9d-4ca2-bcac-4e9652e0f01b" providerId="ADAL" clId="{7BAC96AE-DC2F-4060-908B-5A145CFE94A8}" dt="2023-11-28T01:31:50.053" v="124" actId="20577"/>
        <pc:sldMkLst>
          <pc:docMk/>
          <pc:sldMk cId="624482963" sldId="428"/>
        </pc:sldMkLst>
        <pc:spChg chg="mod">
          <ac:chgData name="Phạm Thụy Ý Vy" userId="b4a566e6-5e9d-4ca2-bcac-4e9652e0f01b" providerId="ADAL" clId="{7BAC96AE-DC2F-4060-908B-5A145CFE94A8}" dt="2023-11-28T01:31:50.053" v="124" actId="20577"/>
          <ac:spMkLst>
            <pc:docMk/>
            <pc:sldMk cId="624482963" sldId="428"/>
            <ac:spMk id="3" creationId="{2B968914-4127-4F99-1015-3D51A4F8EEB4}"/>
          </ac:spMkLst>
        </pc:spChg>
        <pc:picChg chg="mod">
          <ac:chgData name="Phạm Thụy Ý Vy" userId="b4a566e6-5e9d-4ca2-bcac-4e9652e0f01b" providerId="ADAL" clId="{7BAC96AE-DC2F-4060-908B-5A145CFE94A8}" dt="2023-11-28T01:30:56.017" v="95" actId="1076"/>
          <ac:picMkLst>
            <pc:docMk/>
            <pc:sldMk cId="624482963" sldId="428"/>
            <ac:picMk id="2" creationId="{F7CA5EC3-3DCA-D2AC-2344-7C3665E675DC}"/>
          </ac:picMkLst>
        </pc:picChg>
      </pc:sldChg>
      <pc:sldChg chg="modSp mod">
        <pc:chgData name="Phạm Thụy Ý Vy" userId="b4a566e6-5e9d-4ca2-bcac-4e9652e0f01b" providerId="ADAL" clId="{7BAC96AE-DC2F-4060-908B-5A145CFE94A8}" dt="2023-12-06T07:25:18.547" v="264" actId="1076"/>
        <pc:sldMkLst>
          <pc:docMk/>
          <pc:sldMk cId="1572769024" sldId="429"/>
        </pc:sldMkLst>
        <pc:spChg chg="mod">
          <ac:chgData name="Phạm Thụy Ý Vy" userId="b4a566e6-5e9d-4ca2-bcac-4e9652e0f01b" providerId="ADAL" clId="{7BAC96AE-DC2F-4060-908B-5A145CFE94A8}" dt="2023-12-06T07:25:18.547" v="264" actId="1076"/>
          <ac:spMkLst>
            <pc:docMk/>
            <pc:sldMk cId="1572769024" sldId="429"/>
            <ac:spMk id="2" creationId="{F175622C-B5EE-8D21-4B6F-BB08856B1425}"/>
          </ac:spMkLst>
        </pc:spChg>
      </pc:sldChg>
      <pc:sldChg chg="mod modShow">
        <pc:chgData name="Phạm Thụy Ý Vy" userId="b4a566e6-5e9d-4ca2-bcac-4e9652e0f01b" providerId="ADAL" clId="{7BAC96AE-DC2F-4060-908B-5A145CFE94A8}" dt="2023-12-06T07:20:18.720" v="222" actId="729"/>
        <pc:sldMkLst>
          <pc:docMk/>
          <pc:sldMk cId="3672608267" sldId="430"/>
        </pc:sldMkLst>
      </pc:sldChg>
      <pc:sldChg chg="mod modShow">
        <pc:chgData name="Phạm Thụy Ý Vy" userId="b4a566e6-5e9d-4ca2-bcac-4e9652e0f01b" providerId="ADAL" clId="{7BAC96AE-DC2F-4060-908B-5A145CFE94A8}" dt="2023-12-06T07:20:13.353" v="221" actId="729"/>
        <pc:sldMkLst>
          <pc:docMk/>
          <pc:sldMk cId="3828934295" sldId="431"/>
        </pc:sldMkLst>
      </pc:sldChg>
      <pc:sldChg chg="mod modShow">
        <pc:chgData name="Phạm Thụy Ý Vy" userId="b4a566e6-5e9d-4ca2-bcac-4e9652e0f01b" providerId="ADAL" clId="{7BAC96AE-DC2F-4060-908B-5A145CFE94A8}" dt="2023-12-06T07:20:11.321" v="220" actId="729"/>
        <pc:sldMkLst>
          <pc:docMk/>
          <pc:sldMk cId="4077288750" sldId="432"/>
        </pc:sldMkLst>
      </pc:sldChg>
      <pc:sldChg chg="mod modShow">
        <pc:chgData name="Phạm Thụy Ý Vy" userId="b4a566e6-5e9d-4ca2-bcac-4e9652e0f01b" providerId="ADAL" clId="{7BAC96AE-DC2F-4060-908B-5A145CFE94A8}" dt="2023-12-06T07:20:09.491" v="219" actId="729"/>
        <pc:sldMkLst>
          <pc:docMk/>
          <pc:sldMk cId="2602239657" sldId="433"/>
        </pc:sldMkLst>
      </pc:sldChg>
      <pc:sldChg chg="modNotesTx">
        <pc:chgData name="Phạm Thụy Ý Vy" userId="b4a566e6-5e9d-4ca2-bcac-4e9652e0f01b" providerId="ADAL" clId="{7BAC96AE-DC2F-4060-908B-5A145CFE94A8}" dt="2023-12-06T07:24:59.798" v="261" actId="123"/>
        <pc:sldMkLst>
          <pc:docMk/>
          <pc:sldMk cId="1440270893" sldId="434"/>
        </pc:sldMkLst>
      </pc:sldChg>
      <pc:sldChg chg="modSp add del mod ord">
        <pc:chgData name="Phạm Thụy Ý Vy" userId="b4a566e6-5e9d-4ca2-bcac-4e9652e0f01b" providerId="ADAL" clId="{7BAC96AE-DC2F-4060-908B-5A145CFE94A8}" dt="2023-12-06T07:31:58.633" v="680" actId="47"/>
        <pc:sldMkLst>
          <pc:docMk/>
          <pc:sldMk cId="2256970024" sldId="435"/>
        </pc:sldMkLst>
        <pc:spChg chg="mod">
          <ac:chgData name="Phạm Thụy Ý Vy" userId="b4a566e6-5e9d-4ca2-bcac-4e9652e0f01b" providerId="ADAL" clId="{7BAC96AE-DC2F-4060-908B-5A145CFE94A8}" dt="2023-12-06T07:27:53.205" v="635" actId="20577"/>
          <ac:spMkLst>
            <pc:docMk/>
            <pc:sldMk cId="2256970024" sldId="435"/>
            <ac:spMk id="2" creationId="{6859CD65-6A02-6735-8291-ED980D45A344}"/>
          </ac:spMkLst>
        </pc:spChg>
        <pc:spChg chg="mod">
          <ac:chgData name="Phạm Thụy Ý Vy" userId="b4a566e6-5e9d-4ca2-bcac-4e9652e0f01b" providerId="ADAL" clId="{7BAC96AE-DC2F-4060-908B-5A145CFE94A8}" dt="2023-12-06T07:28:07.421" v="679" actId="255"/>
          <ac:spMkLst>
            <pc:docMk/>
            <pc:sldMk cId="2256970024" sldId="435"/>
            <ac:spMk id="3" creationId="{43A0EE9B-52DE-FFD5-3A72-C24D7F866252}"/>
          </ac:spMkLst>
        </pc:spChg>
        <pc:spChg chg="mod">
          <ac:chgData name="Phạm Thụy Ý Vy" userId="b4a566e6-5e9d-4ca2-bcac-4e9652e0f01b" providerId="ADAL" clId="{7BAC96AE-DC2F-4060-908B-5A145CFE94A8}" dt="2023-12-06T07:26:14.783" v="335" actId="20577"/>
          <ac:spMkLst>
            <pc:docMk/>
            <pc:sldMk cId="2256970024" sldId="435"/>
            <ac:spMk id="5" creationId="{D532D9E9-69F8-13A3-9E54-6FA13ADB85D0}"/>
          </ac:spMkLst>
        </pc:spChg>
        <pc:spChg chg="mod">
          <ac:chgData name="Phạm Thụy Ý Vy" userId="b4a566e6-5e9d-4ca2-bcac-4e9652e0f01b" providerId="ADAL" clId="{7BAC96AE-DC2F-4060-908B-5A145CFE94A8}" dt="2023-12-06T07:27:29.726" v="590" actId="20577"/>
          <ac:spMkLst>
            <pc:docMk/>
            <pc:sldMk cId="2256970024" sldId="435"/>
            <ac:spMk id="6" creationId="{A420C47E-71F6-6884-A7F7-76414DA3AC6D}"/>
          </ac:spMkLst>
        </pc:spChg>
      </pc:sldChg>
    </pc:docChg>
  </pc:docChgLst>
  <pc:docChgLst>
    <pc:chgData name="Trần Phương Thảo" userId="870c13fb-f77e-41e4-9dbb-54277864c368" providerId="ADAL" clId="{2E3C691E-EEAC-4CA1-AC04-738D0D0F4480}"/>
    <pc:docChg chg="undo custSel addSld delSld modSld sldOrd">
      <pc:chgData name="Trần Phương Thảo" userId="870c13fb-f77e-41e4-9dbb-54277864c368" providerId="ADAL" clId="{2E3C691E-EEAC-4CA1-AC04-738D0D0F4480}" dt="2023-10-10T21:55:57.838" v="8300" actId="47"/>
      <pc:docMkLst>
        <pc:docMk/>
      </pc:docMkLst>
      <pc:sldChg chg="delSp modSp del mod ord">
        <pc:chgData name="Trần Phương Thảo" userId="870c13fb-f77e-41e4-9dbb-54277864c368" providerId="ADAL" clId="{2E3C691E-EEAC-4CA1-AC04-738D0D0F4480}" dt="2023-10-04T14:33:49.468" v="4177" actId="47"/>
        <pc:sldMkLst>
          <pc:docMk/>
          <pc:sldMk cId="2583471221" sldId="258"/>
        </pc:sldMkLst>
        <pc:spChg chg="del mod">
          <ac:chgData name="Trần Phương Thảo" userId="870c13fb-f77e-41e4-9dbb-54277864c368" providerId="ADAL" clId="{2E3C691E-EEAC-4CA1-AC04-738D0D0F4480}" dt="2023-10-01T08:46:09.588" v="530" actId="478"/>
          <ac:spMkLst>
            <pc:docMk/>
            <pc:sldMk cId="2583471221" sldId="258"/>
            <ac:spMk id="7" creationId="{1C74BE80-0105-443C-A198-1928D10D8E04}"/>
          </ac:spMkLst>
        </pc:spChg>
        <pc:spChg chg="del">
          <ac:chgData name="Trần Phương Thảo" userId="870c13fb-f77e-41e4-9dbb-54277864c368" providerId="ADAL" clId="{2E3C691E-EEAC-4CA1-AC04-738D0D0F4480}" dt="2023-10-01T08:39:16.788" v="396" actId="478"/>
          <ac:spMkLst>
            <pc:docMk/>
            <pc:sldMk cId="2583471221" sldId="258"/>
            <ac:spMk id="8" creationId="{A4C8D996-E86F-4B5B-A72B-9082828CA9A0}"/>
          </ac:spMkLst>
        </pc:spChg>
        <pc:spChg chg="del">
          <ac:chgData name="Trần Phương Thảo" userId="870c13fb-f77e-41e4-9dbb-54277864c368" providerId="ADAL" clId="{2E3C691E-EEAC-4CA1-AC04-738D0D0F4480}" dt="2023-10-01T08:39:13.753" v="395" actId="478"/>
          <ac:spMkLst>
            <pc:docMk/>
            <pc:sldMk cId="2583471221" sldId="258"/>
            <ac:spMk id="9" creationId="{1572CC62-511F-4035-A265-C7715031DD7B}"/>
          </ac:spMkLst>
        </pc:spChg>
        <pc:spChg chg="del">
          <ac:chgData name="Trần Phương Thảo" userId="870c13fb-f77e-41e4-9dbb-54277864c368" providerId="ADAL" clId="{2E3C691E-EEAC-4CA1-AC04-738D0D0F4480}" dt="2023-10-01T08:39:13.753" v="395" actId="478"/>
          <ac:spMkLst>
            <pc:docMk/>
            <pc:sldMk cId="2583471221" sldId="258"/>
            <ac:spMk id="10" creationId="{A7718D85-9197-492D-B37C-31D6BC59B636}"/>
          </ac:spMkLst>
        </pc:spChg>
      </pc:sldChg>
      <pc:sldChg chg="del">
        <pc:chgData name="Trần Phương Thảo" userId="870c13fb-f77e-41e4-9dbb-54277864c368" providerId="ADAL" clId="{2E3C691E-EEAC-4CA1-AC04-738D0D0F4480}" dt="2023-10-10T12:42:12.913" v="8092" actId="47"/>
        <pc:sldMkLst>
          <pc:docMk/>
          <pc:sldMk cId="3508263287" sldId="287"/>
        </pc:sldMkLst>
      </pc:sldChg>
      <pc:sldChg chg="del">
        <pc:chgData name="Trần Phương Thảo" userId="870c13fb-f77e-41e4-9dbb-54277864c368" providerId="ADAL" clId="{2E3C691E-EEAC-4CA1-AC04-738D0D0F4480}" dt="2023-10-10T12:42:13.526" v="8093" actId="47"/>
        <pc:sldMkLst>
          <pc:docMk/>
          <pc:sldMk cId="3022651847" sldId="288"/>
        </pc:sldMkLst>
      </pc:sldChg>
      <pc:sldChg chg="del">
        <pc:chgData name="Trần Phương Thảo" userId="870c13fb-f77e-41e4-9dbb-54277864c368" providerId="ADAL" clId="{2E3C691E-EEAC-4CA1-AC04-738D0D0F4480}" dt="2023-10-10T12:42:15.563" v="8096" actId="47"/>
        <pc:sldMkLst>
          <pc:docMk/>
          <pc:sldMk cId="3247122236" sldId="291"/>
        </pc:sldMkLst>
      </pc:sldChg>
      <pc:sldChg chg="del">
        <pc:chgData name="Trần Phương Thảo" userId="870c13fb-f77e-41e4-9dbb-54277864c368" providerId="ADAL" clId="{2E3C691E-EEAC-4CA1-AC04-738D0D0F4480}" dt="2023-10-10T12:42:12.315" v="8091" actId="47"/>
        <pc:sldMkLst>
          <pc:docMk/>
          <pc:sldMk cId="4046769741" sldId="292"/>
        </pc:sldMkLst>
      </pc:sldChg>
      <pc:sldChg chg="del">
        <pc:chgData name="Trần Phương Thảo" userId="870c13fb-f77e-41e4-9dbb-54277864c368" providerId="ADAL" clId="{2E3C691E-EEAC-4CA1-AC04-738D0D0F4480}" dt="2023-10-10T12:42:16.559" v="8098" actId="47"/>
        <pc:sldMkLst>
          <pc:docMk/>
          <pc:sldMk cId="1907620479" sldId="293"/>
        </pc:sldMkLst>
      </pc:sldChg>
      <pc:sldChg chg="del">
        <pc:chgData name="Trần Phương Thảo" userId="870c13fb-f77e-41e4-9dbb-54277864c368" providerId="ADAL" clId="{2E3C691E-EEAC-4CA1-AC04-738D0D0F4480}" dt="2023-10-10T12:42:16.040" v="8097" actId="47"/>
        <pc:sldMkLst>
          <pc:docMk/>
          <pc:sldMk cId="3343412915" sldId="294"/>
        </pc:sldMkLst>
      </pc:sldChg>
      <pc:sldChg chg="del">
        <pc:chgData name="Trần Phương Thảo" userId="870c13fb-f77e-41e4-9dbb-54277864c368" providerId="ADAL" clId="{2E3C691E-EEAC-4CA1-AC04-738D0D0F4480}" dt="2023-10-10T12:42:17.216" v="8099" actId="47"/>
        <pc:sldMkLst>
          <pc:docMk/>
          <pc:sldMk cId="2483527859" sldId="295"/>
        </pc:sldMkLst>
      </pc:sldChg>
      <pc:sldChg chg="del">
        <pc:chgData name="Trần Phương Thảo" userId="870c13fb-f77e-41e4-9dbb-54277864c368" providerId="ADAL" clId="{2E3C691E-EEAC-4CA1-AC04-738D0D0F4480}" dt="2023-10-10T12:42:06.864" v="8080" actId="47"/>
        <pc:sldMkLst>
          <pc:docMk/>
          <pc:sldMk cId="947506680" sldId="314"/>
        </pc:sldMkLst>
      </pc:sldChg>
      <pc:sldChg chg="del">
        <pc:chgData name="Trần Phương Thảo" userId="870c13fb-f77e-41e4-9dbb-54277864c368" providerId="ADAL" clId="{2E3C691E-EEAC-4CA1-AC04-738D0D0F4480}" dt="2023-10-10T12:42:07.492" v="8081" actId="47"/>
        <pc:sldMkLst>
          <pc:docMk/>
          <pc:sldMk cId="78031085" sldId="316"/>
        </pc:sldMkLst>
      </pc:sldChg>
      <pc:sldChg chg="addSp delSp modSp mod delAnim modAnim">
        <pc:chgData name="Trần Phương Thảo" userId="870c13fb-f77e-41e4-9dbb-54277864c368" providerId="ADAL" clId="{2E3C691E-EEAC-4CA1-AC04-738D0D0F4480}" dt="2023-10-06T13:48:28.090" v="7766" actId="1076"/>
        <pc:sldMkLst>
          <pc:docMk/>
          <pc:sldMk cId="686517389" sldId="317"/>
        </pc:sldMkLst>
        <pc:spChg chg="mod ord">
          <ac:chgData name="Trần Phương Thảo" userId="870c13fb-f77e-41e4-9dbb-54277864c368" providerId="ADAL" clId="{2E3C691E-EEAC-4CA1-AC04-738D0D0F4480}" dt="2023-10-01T08:54:02.003" v="828" actId="1076"/>
          <ac:spMkLst>
            <pc:docMk/>
            <pc:sldMk cId="686517389" sldId="317"/>
            <ac:spMk id="2" creationId="{40FB07E3-B963-8273-306A-7ABDD2E2C823}"/>
          </ac:spMkLst>
        </pc:spChg>
        <pc:spChg chg="add del mod">
          <ac:chgData name="Trần Phương Thảo" userId="870c13fb-f77e-41e4-9dbb-54277864c368" providerId="ADAL" clId="{2E3C691E-EEAC-4CA1-AC04-738D0D0F4480}" dt="2023-10-05T01:39:22.643" v="5207"/>
          <ac:spMkLst>
            <pc:docMk/>
            <pc:sldMk cId="686517389" sldId="317"/>
            <ac:spMk id="3" creationId="{838A6E1D-7B00-BEA8-AA65-B3967EA02796}"/>
          </ac:spMkLst>
        </pc:spChg>
        <pc:spChg chg="mod ord">
          <ac:chgData name="Trần Phương Thảo" userId="870c13fb-f77e-41e4-9dbb-54277864c368" providerId="ADAL" clId="{2E3C691E-EEAC-4CA1-AC04-738D0D0F4480}" dt="2023-10-01T08:54:07.379" v="830" actId="167"/>
          <ac:spMkLst>
            <pc:docMk/>
            <pc:sldMk cId="686517389" sldId="317"/>
            <ac:spMk id="4" creationId="{D30D9F56-099B-4C3C-BEAF-93D4BD841EBF}"/>
          </ac:spMkLst>
        </pc:spChg>
        <pc:spChg chg="add mod">
          <ac:chgData name="Trần Phương Thảo" userId="870c13fb-f77e-41e4-9dbb-54277864c368" providerId="ADAL" clId="{2E3C691E-EEAC-4CA1-AC04-738D0D0F4480}" dt="2023-10-06T13:48:28.090" v="7766" actId="1076"/>
          <ac:spMkLst>
            <pc:docMk/>
            <pc:sldMk cId="686517389" sldId="317"/>
            <ac:spMk id="5" creationId="{1F6CFDF9-084C-BC7D-0FBD-697E26215A47}"/>
          </ac:spMkLst>
        </pc:spChg>
        <pc:picChg chg="add del mod">
          <ac:chgData name="Trần Phương Thảo" userId="870c13fb-f77e-41e4-9dbb-54277864c368" providerId="ADAL" clId="{2E3C691E-EEAC-4CA1-AC04-738D0D0F4480}" dt="2023-10-01T08:21:42.125" v="282" actId="478"/>
          <ac:picMkLst>
            <pc:docMk/>
            <pc:sldMk cId="686517389" sldId="317"/>
            <ac:picMk id="8" creationId="{4B6A5F31-5AE1-3C03-EA05-818E8C747FBB}"/>
          </ac:picMkLst>
        </pc:picChg>
        <pc:picChg chg="add del mod ord">
          <ac:chgData name="Trần Phương Thảo" userId="870c13fb-f77e-41e4-9dbb-54277864c368" providerId="ADAL" clId="{2E3C691E-EEAC-4CA1-AC04-738D0D0F4480}" dt="2023-10-01T08:26:28.156" v="336" actId="478"/>
          <ac:picMkLst>
            <pc:docMk/>
            <pc:sldMk cId="686517389" sldId="317"/>
            <ac:picMk id="10" creationId="{F9BA0786-D194-0CB5-EC7C-48087E567206}"/>
          </ac:picMkLst>
        </pc:picChg>
        <pc:picChg chg="add del mod ord">
          <ac:chgData name="Trần Phương Thảo" userId="870c13fb-f77e-41e4-9dbb-54277864c368" providerId="ADAL" clId="{2E3C691E-EEAC-4CA1-AC04-738D0D0F4480}" dt="2023-10-01T08:40:24.816" v="430" actId="21"/>
          <ac:picMkLst>
            <pc:docMk/>
            <pc:sldMk cId="686517389" sldId="317"/>
            <ac:picMk id="12" creationId="{1FE5BF63-7D4A-92A3-B82B-BBAD30DEE060}"/>
          </ac:picMkLst>
        </pc:picChg>
        <pc:picChg chg="add del mod">
          <ac:chgData name="Trần Phương Thảo" userId="870c13fb-f77e-41e4-9dbb-54277864c368" providerId="ADAL" clId="{2E3C691E-EEAC-4CA1-AC04-738D0D0F4480}" dt="2023-10-01T08:41:01.476" v="439" actId="21"/>
          <ac:picMkLst>
            <pc:docMk/>
            <pc:sldMk cId="686517389" sldId="317"/>
            <ac:picMk id="13" creationId="{011D57DD-94D7-B491-80C2-D2D41D8689C9}"/>
          </ac:picMkLst>
        </pc:picChg>
        <pc:picChg chg="add del mod ord">
          <ac:chgData name="Trần Phương Thảo" userId="870c13fb-f77e-41e4-9dbb-54277864c368" providerId="ADAL" clId="{2E3C691E-EEAC-4CA1-AC04-738D0D0F4480}" dt="2023-10-01T08:53:04.955" v="809" actId="21"/>
          <ac:picMkLst>
            <pc:docMk/>
            <pc:sldMk cId="686517389" sldId="317"/>
            <ac:picMk id="14" creationId="{71F99B39-C73E-F978-FAA0-CD2D23425BE6}"/>
          </ac:picMkLst>
        </pc:picChg>
        <pc:picChg chg="add mod ord">
          <ac:chgData name="Trần Phương Thảo" userId="870c13fb-f77e-41e4-9dbb-54277864c368" providerId="ADAL" clId="{2E3C691E-EEAC-4CA1-AC04-738D0D0F4480}" dt="2023-10-06T13:48:10.464" v="7763" actId="1076"/>
          <ac:picMkLst>
            <pc:docMk/>
            <pc:sldMk cId="686517389" sldId="317"/>
            <ac:picMk id="15" creationId="{4FED1C55-5A9E-724A-543E-F6DFFE9F945B}"/>
          </ac:picMkLst>
        </pc:picChg>
      </pc:sldChg>
      <pc:sldChg chg="del ord">
        <pc:chgData name="Trần Phương Thảo" userId="870c13fb-f77e-41e4-9dbb-54277864c368" providerId="ADAL" clId="{2E3C691E-EEAC-4CA1-AC04-738D0D0F4480}" dt="2023-10-10T12:42:06.423" v="8079" actId="47"/>
        <pc:sldMkLst>
          <pc:docMk/>
          <pc:sldMk cId="879626989" sldId="358"/>
        </pc:sldMkLst>
      </pc:sldChg>
      <pc:sldChg chg="addSp delSp modSp mod ord">
        <pc:chgData name="Trần Phương Thảo" userId="870c13fb-f77e-41e4-9dbb-54277864c368" providerId="ADAL" clId="{2E3C691E-EEAC-4CA1-AC04-738D0D0F4480}" dt="2023-10-01T08:52:37.993" v="804" actId="2711"/>
        <pc:sldMkLst>
          <pc:docMk/>
          <pc:sldMk cId="56042390" sldId="359"/>
        </pc:sldMkLst>
        <pc:spChg chg="add mod">
          <ac:chgData name="Trần Phương Thảo" userId="870c13fb-f77e-41e4-9dbb-54277864c368" providerId="ADAL" clId="{2E3C691E-EEAC-4CA1-AC04-738D0D0F4480}" dt="2023-10-01T08:52:37.993" v="804" actId="2711"/>
          <ac:spMkLst>
            <pc:docMk/>
            <pc:sldMk cId="56042390" sldId="359"/>
            <ac:spMk id="2" creationId="{F175622C-B5EE-8D21-4B6F-BB08856B1425}"/>
          </ac:spMkLst>
        </pc:spChg>
        <pc:spChg chg="del">
          <ac:chgData name="Trần Phương Thảo" userId="870c13fb-f77e-41e4-9dbb-54277864c368" providerId="ADAL" clId="{2E3C691E-EEAC-4CA1-AC04-738D0D0F4480}" dt="2023-10-01T08:45:07.247" v="484" actId="478"/>
          <ac:spMkLst>
            <pc:docMk/>
            <pc:sldMk cId="56042390" sldId="359"/>
            <ac:spMk id="5" creationId="{F0C2B481-EE4A-4703-9CE3-70307EF6E5D5}"/>
          </ac:spMkLst>
        </pc:spChg>
        <pc:spChg chg="del">
          <ac:chgData name="Trần Phương Thảo" userId="870c13fb-f77e-41e4-9dbb-54277864c368" providerId="ADAL" clId="{2E3C691E-EEAC-4CA1-AC04-738D0D0F4480}" dt="2023-10-01T08:45:07.247" v="484" actId="478"/>
          <ac:spMkLst>
            <pc:docMk/>
            <pc:sldMk cId="56042390" sldId="359"/>
            <ac:spMk id="6" creationId="{E52FBEDE-6BFF-4F59-B50C-1FCE0737B7B8}"/>
          </ac:spMkLst>
        </pc:spChg>
        <pc:spChg chg="del">
          <ac:chgData name="Trần Phương Thảo" userId="870c13fb-f77e-41e4-9dbb-54277864c368" providerId="ADAL" clId="{2E3C691E-EEAC-4CA1-AC04-738D0D0F4480}" dt="2023-10-01T08:45:07.247" v="484" actId="478"/>
          <ac:spMkLst>
            <pc:docMk/>
            <pc:sldMk cId="56042390" sldId="359"/>
            <ac:spMk id="7" creationId="{21A3DB02-4101-40B6-BFE5-FE5337655D06}"/>
          </ac:spMkLst>
        </pc:spChg>
        <pc:spChg chg="del">
          <ac:chgData name="Trần Phương Thảo" userId="870c13fb-f77e-41e4-9dbb-54277864c368" providerId="ADAL" clId="{2E3C691E-EEAC-4CA1-AC04-738D0D0F4480}" dt="2023-10-01T08:45:07.247" v="484" actId="478"/>
          <ac:spMkLst>
            <pc:docMk/>
            <pc:sldMk cId="56042390" sldId="359"/>
            <ac:spMk id="8" creationId="{1AED6DEA-420F-4607-A748-387EA5B356F8}"/>
          </ac:spMkLst>
        </pc:spChg>
        <pc:spChg chg="del">
          <ac:chgData name="Trần Phương Thảo" userId="870c13fb-f77e-41e4-9dbb-54277864c368" providerId="ADAL" clId="{2E3C691E-EEAC-4CA1-AC04-738D0D0F4480}" dt="2023-10-01T08:45:07.247" v="484" actId="478"/>
          <ac:spMkLst>
            <pc:docMk/>
            <pc:sldMk cId="56042390" sldId="359"/>
            <ac:spMk id="9" creationId="{BC9A466A-7842-452E-A364-D60E7258ACDE}"/>
          </ac:spMkLst>
        </pc:spChg>
        <pc:spChg chg="del">
          <ac:chgData name="Trần Phương Thảo" userId="870c13fb-f77e-41e4-9dbb-54277864c368" providerId="ADAL" clId="{2E3C691E-EEAC-4CA1-AC04-738D0D0F4480}" dt="2023-10-01T08:45:07.247" v="484" actId="478"/>
          <ac:spMkLst>
            <pc:docMk/>
            <pc:sldMk cId="56042390" sldId="359"/>
            <ac:spMk id="10" creationId="{9ACFECD0-C11A-4488-9A7A-6E0EA363B94A}"/>
          </ac:spMkLst>
        </pc:spChg>
        <pc:spChg chg="del">
          <ac:chgData name="Trần Phương Thảo" userId="870c13fb-f77e-41e4-9dbb-54277864c368" providerId="ADAL" clId="{2E3C691E-EEAC-4CA1-AC04-738D0D0F4480}" dt="2023-10-01T08:45:07.247" v="484" actId="478"/>
          <ac:spMkLst>
            <pc:docMk/>
            <pc:sldMk cId="56042390" sldId="359"/>
            <ac:spMk id="11" creationId="{FE17D0C7-86FC-498B-8844-27C438698DAF}"/>
          </ac:spMkLst>
        </pc:spChg>
        <pc:spChg chg="del">
          <ac:chgData name="Trần Phương Thảo" userId="870c13fb-f77e-41e4-9dbb-54277864c368" providerId="ADAL" clId="{2E3C691E-EEAC-4CA1-AC04-738D0D0F4480}" dt="2023-10-01T08:45:07.247" v="484" actId="478"/>
          <ac:spMkLst>
            <pc:docMk/>
            <pc:sldMk cId="56042390" sldId="359"/>
            <ac:spMk id="12" creationId="{E4EB261F-742F-41DB-9C5F-01D0F28F991E}"/>
          </ac:spMkLst>
        </pc:spChg>
        <pc:spChg chg="del">
          <ac:chgData name="Trần Phương Thảo" userId="870c13fb-f77e-41e4-9dbb-54277864c368" providerId="ADAL" clId="{2E3C691E-EEAC-4CA1-AC04-738D0D0F4480}" dt="2023-10-01T08:45:07.247" v="484" actId="478"/>
          <ac:spMkLst>
            <pc:docMk/>
            <pc:sldMk cId="56042390" sldId="359"/>
            <ac:spMk id="13" creationId="{68540DFD-D48F-4789-84E7-44B98A7F2151}"/>
          </ac:spMkLst>
        </pc:spChg>
        <pc:spChg chg="del">
          <ac:chgData name="Trần Phương Thảo" userId="870c13fb-f77e-41e4-9dbb-54277864c368" providerId="ADAL" clId="{2E3C691E-EEAC-4CA1-AC04-738D0D0F4480}" dt="2023-10-01T08:45:07.247" v="484" actId="478"/>
          <ac:spMkLst>
            <pc:docMk/>
            <pc:sldMk cId="56042390" sldId="359"/>
            <ac:spMk id="14" creationId="{BD87A733-B52A-4972-BB60-265E011AABE3}"/>
          </ac:spMkLst>
        </pc:spChg>
        <pc:spChg chg="del">
          <ac:chgData name="Trần Phương Thảo" userId="870c13fb-f77e-41e4-9dbb-54277864c368" providerId="ADAL" clId="{2E3C691E-EEAC-4CA1-AC04-738D0D0F4480}" dt="2023-10-01T08:45:07.247" v="484" actId="478"/>
          <ac:spMkLst>
            <pc:docMk/>
            <pc:sldMk cId="56042390" sldId="359"/>
            <ac:spMk id="22" creationId="{4101E02A-3D39-4BB2-84E6-CCB121BE7FF4}"/>
          </ac:spMkLst>
        </pc:spChg>
        <pc:grpChg chg="del">
          <ac:chgData name="Trần Phương Thảo" userId="870c13fb-f77e-41e4-9dbb-54277864c368" providerId="ADAL" clId="{2E3C691E-EEAC-4CA1-AC04-738D0D0F4480}" dt="2023-10-01T08:45:07.247" v="484" actId="478"/>
          <ac:grpSpMkLst>
            <pc:docMk/>
            <pc:sldMk cId="56042390" sldId="359"/>
            <ac:grpSpMk id="15" creationId="{ABC7133B-B95A-44EA-895D-DD12DE94A29F}"/>
          </ac:grpSpMkLst>
        </pc:grpChg>
        <pc:grpChg chg="del">
          <ac:chgData name="Trần Phương Thảo" userId="870c13fb-f77e-41e4-9dbb-54277864c368" providerId="ADAL" clId="{2E3C691E-EEAC-4CA1-AC04-738D0D0F4480}" dt="2023-10-01T08:45:07.247" v="484" actId="478"/>
          <ac:grpSpMkLst>
            <pc:docMk/>
            <pc:sldMk cId="56042390" sldId="359"/>
            <ac:grpSpMk id="23" creationId="{956E3FE0-3302-437E-AF57-207F83381271}"/>
          </ac:grpSpMkLst>
        </pc:grpChg>
        <pc:grpChg chg="del">
          <ac:chgData name="Trần Phương Thảo" userId="870c13fb-f77e-41e4-9dbb-54277864c368" providerId="ADAL" clId="{2E3C691E-EEAC-4CA1-AC04-738D0D0F4480}" dt="2023-10-01T08:45:07.247" v="484" actId="478"/>
          <ac:grpSpMkLst>
            <pc:docMk/>
            <pc:sldMk cId="56042390" sldId="359"/>
            <ac:grpSpMk id="29" creationId="{E5ACD287-97A5-4FD5-B203-AD79CCB30E95}"/>
          </ac:grpSpMkLst>
        </pc:grpChg>
      </pc:sldChg>
      <pc:sldChg chg="del">
        <pc:chgData name="Trần Phương Thảo" userId="870c13fb-f77e-41e4-9dbb-54277864c368" providerId="ADAL" clId="{2E3C691E-EEAC-4CA1-AC04-738D0D0F4480}" dt="2023-10-10T12:42:14.170" v="8094" actId="47"/>
        <pc:sldMkLst>
          <pc:docMk/>
          <pc:sldMk cId="3179216845" sldId="370"/>
        </pc:sldMkLst>
      </pc:sldChg>
      <pc:sldChg chg="del">
        <pc:chgData name="Trần Phương Thảo" userId="870c13fb-f77e-41e4-9dbb-54277864c368" providerId="ADAL" clId="{2E3C691E-EEAC-4CA1-AC04-738D0D0F4480}" dt="2023-10-10T12:42:14.814" v="8095" actId="47"/>
        <pc:sldMkLst>
          <pc:docMk/>
          <pc:sldMk cId="3606337659" sldId="371"/>
        </pc:sldMkLst>
      </pc:sldChg>
      <pc:sldChg chg="addSp delSp modSp mod">
        <pc:chgData name="Trần Phương Thảo" userId="870c13fb-f77e-41e4-9dbb-54277864c368" providerId="ADAL" clId="{2E3C691E-EEAC-4CA1-AC04-738D0D0F4480}" dt="2023-10-04T14:45:35.244" v="4405" actId="20577"/>
        <pc:sldMkLst>
          <pc:docMk/>
          <pc:sldMk cId="558556848" sldId="372"/>
        </pc:sldMkLst>
        <pc:spChg chg="mod">
          <ac:chgData name="Trần Phương Thảo" userId="870c13fb-f77e-41e4-9dbb-54277864c368" providerId="ADAL" clId="{2E3C691E-EEAC-4CA1-AC04-738D0D0F4480}" dt="2023-10-01T08:12:03.933" v="1" actId="207"/>
          <ac:spMkLst>
            <pc:docMk/>
            <pc:sldMk cId="558556848" sldId="372"/>
            <ac:spMk id="3" creationId="{77FE580F-39E6-843F-63AC-BC7EADFC7095}"/>
          </ac:spMkLst>
        </pc:spChg>
        <pc:spChg chg="mod">
          <ac:chgData name="Trần Phương Thảo" userId="870c13fb-f77e-41e4-9dbb-54277864c368" providerId="ADAL" clId="{2E3C691E-EEAC-4CA1-AC04-738D0D0F4480}" dt="2023-10-01T08:12:03.933" v="1" actId="207"/>
          <ac:spMkLst>
            <pc:docMk/>
            <pc:sldMk cId="558556848" sldId="372"/>
            <ac:spMk id="14" creationId="{4D811F82-B581-553B-70EE-3B9ECF4C4921}"/>
          </ac:spMkLst>
        </pc:spChg>
        <pc:spChg chg="mod">
          <ac:chgData name="Trần Phương Thảo" userId="870c13fb-f77e-41e4-9dbb-54277864c368" providerId="ADAL" clId="{2E3C691E-EEAC-4CA1-AC04-738D0D0F4480}" dt="2023-10-04T14:42:12.380" v="4271" actId="20577"/>
          <ac:spMkLst>
            <pc:docMk/>
            <pc:sldMk cId="558556848" sldId="372"/>
            <ac:spMk id="14" creationId="{D83200FC-37BB-40A4-8179-196A44057DFF}"/>
          </ac:spMkLst>
        </pc:spChg>
        <pc:spChg chg="mod">
          <ac:chgData name="Trần Phương Thảo" userId="870c13fb-f77e-41e4-9dbb-54277864c368" providerId="ADAL" clId="{2E3C691E-EEAC-4CA1-AC04-738D0D0F4480}" dt="2023-10-04T14:42:17.552" v="4297" actId="20577"/>
          <ac:spMkLst>
            <pc:docMk/>
            <pc:sldMk cId="558556848" sldId="372"/>
            <ac:spMk id="15" creationId="{2C438A6B-595F-9AA3-AF7E-E9749463E3C2}"/>
          </ac:spMkLst>
        </pc:spChg>
        <pc:spChg chg="mod">
          <ac:chgData name="Trần Phương Thảo" userId="870c13fb-f77e-41e4-9dbb-54277864c368" providerId="ADAL" clId="{2E3C691E-EEAC-4CA1-AC04-738D0D0F4480}" dt="2023-10-01T08:12:03.933" v="1" actId="207"/>
          <ac:spMkLst>
            <pc:docMk/>
            <pc:sldMk cId="558556848" sldId="372"/>
            <ac:spMk id="15" creationId="{78ACF8A0-7767-BDCE-162B-3933B3A55D6C}"/>
          </ac:spMkLst>
        </pc:spChg>
        <pc:spChg chg="mod">
          <ac:chgData name="Trần Phương Thảo" userId="870c13fb-f77e-41e4-9dbb-54277864c368" providerId="ADAL" clId="{2E3C691E-EEAC-4CA1-AC04-738D0D0F4480}" dt="2023-10-01T08:12:03.933" v="1" actId="207"/>
          <ac:spMkLst>
            <pc:docMk/>
            <pc:sldMk cId="558556848" sldId="372"/>
            <ac:spMk id="16" creationId="{FA88F056-ED8B-6453-31E1-89439E5722E0}"/>
          </ac:spMkLst>
        </pc:spChg>
        <pc:spChg chg="mod">
          <ac:chgData name="Trần Phương Thảo" userId="870c13fb-f77e-41e4-9dbb-54277864c368" providerId="ADAL" clId="{2E3C691E-EEAC-4CA1-AC04-738D0D0F4480}" dt="2023-10-01T08:12:03.933" v="1" actId="207"/>
          <ac:spMkLst>
            <pc:docMk/>
            <pc:sldMk cId="558556848" sldId="372"/>
            <ac:spMk id="17" creationId="{85A99E6A-8839-D1C2-E647-3F2655D5F1A9}"/>
          </ac:spMkLst>
        </pc:spChg>
        <pc:spChg chg="mod">
          <ac:chgData name="Trần Phương Thảo" userId="870c13fb-f77e-41e4-9dbb-54277864c368" providerId="ADAL" clId="{2E3C691E-EEAC-4CA1-AC04-738D0D0F4480}" dt="2023-10-01T08:12:03.933" v="1" actId="207"/>
          <ac:spMkLst>
            <pc:docMk/>
            <pc:sldMk cId="558556848" sldId="372"/>
            <ac:spMk id="18" creationId="{B87CD292-6964-9DBD-1F9C-BC4839BACCDE}"/>
          </ac:spMkLst>
        </pc:spChg>
        <pc:spChg chg="mod">
          <ac:chgData name="Trần Phương Thảo" userId="870c13fb-f77e-41e4-9dbb-54277864c368" providerId="ADAL" clId="{2E3C691E-EEAC-4CA1-AC04-738D0D0F4480}" dt="2023-10-01T08:12:03.933" v="1" actId="207"/>
          <ac:spMkLst>
            <pc:docMk/>
            <pc:sldMk cId="558556848" sldId="372"/>
            <ac:spMk id="19" creationId="{B9AE75DE-D3FC-8AF5-424B-192576C65C91}"/>
          </ac:spMkLst>
        </pc:spChg>
        <pc:spChg chg="mod">
          <ac:chgData name="Trần Phương Thảo" userId="870c13fb-f77e-41e4-9dbb-54277864c368" providerId="ADAL" clId="{2E3C691E-EEAC-4CA1-AC04-738D0D0F4480}" dt="2023-10-01T08:12:03.933" v="1" actId="207"/>
          <ac:spMkLst>
            <pc:docMk/>
            <pc:sldMk cId="558556848" sldId="372"/>
            <ac:spMk id="20" creationId="{103B91EF-03A8-51B9-1696-8A88B3B346D3}"/>
          </ac:spMkLst>
        </pc:spChg>
        <pc:spChg chg="mod">
          <ac:chgData name="Trần Phương Thảo" userId="870c13fb-f77e-41e4-9dbb-54277864c368" providerId="ADAL" clId="{2E3C691E-EEAC-4CA1-AC04-738D0D0F4480}" dt="2023-10-01T08:12:03.933" v="1" actId="207"/>
          <ac:spMkLst>
            <pc:docMk/>
            <pc:sldMk cId="558556848" sldId="372"/>
            <ac:spMk id="21" creationId="{7477D373-5819-C532-4519-7FB9A6F5D525}"/>
          </ac:spMkLst>
        </pc:spChg>
        <pc:spChg chg="mod">
          <ac:chgData name="Trần Phương Thảo" userId="870c13fb-f77e-41e4-9dbb-54277864c368" providerId="ADAL" clId="{2E3C691E-EEAC-4CA1-AC04-738D0D0F4480}" dt="2023-10-01T08:12:03.933" v="1" actId="207"/>
          <ac:spMkLst>
            <pc:docMk/>
            <pc:sldMk cId="558556848" sldId="372"/>
            <ac:spMk id="22" creationId="{205838B8-29F2-21B0-DEFA-8666F3ED51BA}"/>
          </ac:spMkLst>
        </pc:spChg>
        <pc:spChg chg="mod">
          <ac:chgData name="Trần Phương Thảo" userId="870c13fb-f77e-41e4-9dbb-54277864c368" providerId="ADAL" clId="{2E3C691E-EEAC-4CA1-AC04-738D0D0F4480}" dt="2023-10-01T08:12:03.933" v="1" actId="207"/>
          <ac:spMkLst>
            <pc:docMk/>
            <pc:sldMk cId="558556848" sldId="372"/>
            <ac:spMk id="26" creationId="{9D92332A-DFF7-4197-3B52-97FFB47A8E93}"/>
          </ac:spMkLst>
        </pc:spChg>
        <pc:spChg chg="mod">
          <ac:chgData name="Trần Phương Thảo" userId="870c13fb-f77e-41e4-9dbb-54277864c368" providerId="ADAL" clId="{2E3C691E-EEAC-4CA1-AC04-738D0D0F4480}" dt="2023-10-04T14:45:15.412" v="4320" actId="20577"/>
          <ac:spMkLst>
            <pc:docMk/>
            <pc:sldMk cId="558556848" sldId="372"/>
            <ac:spMk id="26" creationId="{CD90ADBE-47E4-D022-2ABE-93B5FBC027D7}"/>
          </ac:spMkLst>
        </pc:spChg>
        <pc:spChg chg="mod">
          <ac:chgData name="Trần Phương Thảo" userId="870c13fb-f77e-41e4-9dbb-54277864c368" providerId="ADAL" clId="{2E3C691E-EEAC-4CA1-AC04-738D0D0F4480}" dt="2023-10-04T14:45:35.244" v="4405" actId="20577"/>
          <ac:spMkLst>
            <pc:docMk/>
            <pc:sldMk cId="558556848" sldId="372"/>
            <ac:spMk id="27" creationId="{19BE8494-ACB7-8ED4-A72D-3824714590ED}"/>
          </ac:spMkLst>
        </pc:spChg>
        <pc:spChg chg="mod">
          <ac:chgData name="Trần Phương Thảo" userId="870c13fb-f77e-41e4-9dbb-54277864c368" providerId="ADAL" clId="{2E3C691E-EEAC-4CA1-AC04-738D0D0F4480}" dt="2023-10-01T08:12:03.933" v="1" actId="207"/>
          <ac:spMkLst>
            <pc:docMk/>
            <pc:sldMk cId="558556848" sldId="372"/>
            <ac:spMk id="27" creationId="{AEBFCB55-37E3-7CE2-4A8C-380E70AC5499}"/>
          </ac:spMkLst>
        </pc:spChg>
        <pc:spChg chg="mod">
          <ac:chgData name="Trần Phương Thảo" userId="870c13fb-f77e-41e4-9dbb-54277864c368" providerId="ADAL" clId="{2E3C691E-EEAC-4CA1-AC04-738D0D0F4480}" dt="2023-10-01T08:12:03.933" v="1" actId="207"/>
          <ac:spMkLst>
            <pc:docMk/>
            <pc:sldMk cId="558556848" sldId="372"/>
            <ac:spMk id="28" creationId="{DD24B2DA-7D62-5CCB-9DAF-D639FE869049}"/>
          </ac:spMkLst>
        </pc:spChg>
        <pc:spChg chg="mod">
          <ac:chgData name="Trần Phương Thảo" userId="870c13fb-f77e-41e4-9dbb-54277864c368" providerId="ADAL" clId="{2E3C691E-EEAC-4CA1-AC04-738D0D0F4480}" dt="2023-10-01T08:12:03.933" v="1" actId="207"/>
          <ac:spMkLst>
            <pc:docMk/>
            <pc:sldMk cId="558556848" sldId="372"/>
            <ac:spMk id="29" creationId="{74A37F22-374D-8941-386F-C10DD41ED362}"/>
          </ac:spMkLst>
        </pc:spChg>
        <pc:spChg chg="mod">
          <ac:chgData name="Trần Phương Thảo" userId="870c13fb-f77e-41e4-9dbb-54277864c368" providerId="ADAL" clId="{2E3C691E-EEAC-4CA1-AC04-738D0D0F4480}" dt="2023-10-01T08:12:03.933" v="1" actId="207"/>
          <ac:spMkLst>
            <pc:docMk/>
            <pc:sldMk cId="558556848" sldId="372"/>
            <ac:spMk id="30" creationId="{5994341E-81E1-B0DB-08B4-1D6828F7853D}"/>
          </ac:spMkLst>
        </pc:spChg>
        <pc:spChg chg="mod">
          <ac:chgData name="Trần Phương Thảo" userId="870c13fb-f77e-41e4-9dbb-54277864c368" providerId="ADAL" clId="{2E3C691E-EEAC-4CA1-AC04-738D0D0F4480}" dt="2023-10-01T08:12:03.933" v="1" actId="207"/>
          <ac:spMkLst>
            <pc:docMk/>
            <pc:sldMk cId="558556848" sldId="372"/>
            <ac:spMk id="31" creationId="{A8845C00-1A19-37D0-FD90-8C38212E732D}"/>
          </ac:spMkLst>
        </pc:spChg>
        <pc:spChg chg="mod">
          <ac:chgData name="Trần Phương Thảo" userId="870c13fb-f77e-41e4-9dbb-54277864c368" providerId="ADAL" clId="{2E3C691E-EEAC-4CA1-AC04-738D0D0F4480}" dt="2023-10-01T08:12:03.933" v="1" actId="207"/>
          <ac:spMkLst>
            <pc:docMk/>
            <pc:sldMk cId="558556848" sldId="372"/>
            <ac:spMk id="32" creationId="{C81D0E45-3C08-B8B3-F399-D2A56A8E9BAF}"/>
          </ac:spMkLst>
        </pc:spChg>
        <pc:spChg chg="mod">
          <ac:chgData name="Trần Phương Thảo" userId="870c13fb-f77e-41e4-9dbb-54277864c368" providerId="ADAL" clId="{2E3C691E-EEAC-4CA1-AC04-738D0D0F4480}" dt="2023-10-01T08:12:03.933" v="1" actId="207"/>
          <ac:spMkLst>
            <pc:docMk/>
            <pc:sldMk cId="558556848" sldId="372"/>
            <ac:spMk id="33" creationId="{29340B11-6822-0FAA-C26B-A6FC9E5FC700}"/>
          </ac:spMkLst>
        </pc:spChg>
        <pc:spChg chg="mod">
          <ac:chgData name="Trần Phương Thảo" userId="870c13fb-f77e-41e4-9dbb-54277864c368" providerId="ADAL" clId="{2E3C691E-EEAC-4CA1-AC04-738D0D0F4480}" dt="2023-10-01T08:12:03.933" v="1" actId="207"/>
          <ac:spMkLst>
            <pc:docMk/>
            <pc:sldMk cId="558556848" sldId="372"/>
            <ac:spMk id="34" creationId="{91FC045D-A261-0F02-7E6F-449837292805}"/>
          </ac:spMkLst>
        </pc:spChg>
        <pc:spChg chg="mod">
          <ac:chgData name="Trần Phương Thảo" userId="870c13fb-f77e-41e4-9dbb-54277864c368" providerId="ADAL" clId="{2E3C691E-EEAC-4CA1-AC04-738D0D0F4480}" dt="2023-10-01T08:12:03.933" v="1" actId="207"/>
          <ac:spMkLst>
            <pc:docMk/>
            <pc:sldMk cId="558556848" sldId="372"/>
            <ac:spMk id="35" creationId="{1FDF24CB-C749-BFB3-FC88-4457CED6A6DB}"/>
          </ac:spMkLst>
        </pc:spChg>
        <pc:spChg chg="mod">
          <ac:chgData name="Trần Phương Thảo" userId="870c13fb-f77e-41e4-9dbb-54277864c368" providerId="ADAL" clId="{2E3C691E-EEAC-4CA1-AC04-738D0D0F4480}" dt="2023-10-04T14:42:42.770" v="4303" actId="1076"/>
          <ac:spMkLst>
            <pc:docMk/>
            <pc:sldMk cId="558556848" sldId="372"/>
            <ac:spMk id="37" creationId="{A5FE5F31-5E77-4F1B-ADCD-B30D657F39CC}"/>
          </ac:spMkLst>
        </pc:spChg>
        <pc:spChg chg="del mod">
          <ac:chgData name="Trần Phương Thảo" userId="870c13fb-f77e-41e4-9dbb-54277864c368" providerId="ADAL" clId="{2E3C691E-EEAC-4CA1-AC04-738D0D0F4480}" dt="2023-10-01T08:13:39.876" v="18" actId="21"/>
          <ac:spMkLst>
            <pc:docMk/>
            <pc:sldMk cId="558556848" sldId="372"/>
            <ac:spMk id="38" creationId="{668D0769-9A42-40ED-9F6D-3F8D234EC811}"/>
          </ac:spMkLst>
        </pc:spChg>
        <pc:spChg chg="del mod">
          <ac:chgData name="Trần Phương Thảo" userId="870c13fb-f77e-41e4-9dbb-54277864c368" providerId="ADAL" clId="{2E3C691E-EEAC-4CA1-AC04-738D0D0F4480}" dt="2023-10-01T08:13:39.876" v="18" actId="21"/>
          <ac:spMkLst>
            <pc:docMk/>
            <pc:sldMk cId="558556848" sldId="372"/>
            <ac:spMk id="39" creationId="{B20E778A-71E9-4C6B-8667-A9EDFDD020A8}"/>
          </ac:spMkLst>
        </pc:spChg>
        <pc:spChg chg="mod">
          <ac:chgData name="Trần Phương Thảo" userId="870c13fb-f77e-41e4-9dbb-54277864c368" providerId="ADAL" clId="{2E3C691E-EEAC-4CA1-AC04-738D0D0F4480}" dt="2023-10-01T08:12:03.933" v="1" actId="207"/>
          <ac:spMkLst>
            <pc:docMk/>
            <pc:sldMk cId="558556848" sldId="372"/>
            <ac:spMk id="40" creationId="{53D5487C-EA3B-C108-9FEA-F34EA8950911}"/>
          </ac:spMkLst>
        </pc:spChg>
        <pc:spChg chg="del mod">
          <ac:chgData name="Trần Phương Thảo" userId="870c13fb-f77e-41e4-9dbb-54277864c368" providerId="ADAL" clId="{2E3C691E-EEAC-4CA1-AC04-738D0D0F4480}" dt="2023-10-01T08:13:39.876" v="18" actId="21"/>
          <ac:spMkLst>
            <pc:docMk/>
            <pc:sldMk cId="558556848" sldId="372"/>
            <ac:spMk id="41" creationId="{61A0D274-CF1A-434B-A841-A98B90FBBF63}"/>
          </ac:spMkLst>
        </pc:spChg>
        <pc:spChg chg="mod">
          <ac:chgData name="Trần Phương Thảo" userId="870c13fb-f77e-41e4-9dbb-54277864c368" providerId="ADAL" clId="{2E3C691E-EEAC-4CA1-AC04-738D0D0F4480}" dt="2023-10-01T08:12:03.933" v="1" actId="207"/>
          <ac:spMkLst>
            <pc:docMk/>
            <pc:sldMk cId="558556848" sldId="372"/>
            <ac:spMk id="42" creationId="{44DCA093-CFED-B86A-5D83-66E1F004746B}"/>
          </ac:spMkLst>
        </pc:spChg>
        <pc:spChg chg="mod">
          <ac:chgData name="Trần Phương Thảo" userId="870c13fb-f77e-41e4-9dbb-54277864c368" providerId="ADAL" clId="{2E3C691E-EEAC-4CA1-AC04-738D0D0F4480}" dt="2023-10-01T08:12:03.933" v="1" actId="207"/>
          <ac:spMkLst>
            <pc:docMk/>
            <pc:sldMk cId="558556848" sldId="372"/>
            <ac:spMk id="46" creationId="{B9E0B103-4A73-76CC-BEA8-538F543938E7}"/>
          </ac:spMkLst>
        </pc:spChg>
        <pc:spChg chg="mod">
          <ac:chgData name="Trần Phương Thảo" userId="870c13fb-f77e-41e4-9dbb-54277864c368" providerId="ADAL" clId="{2E3C691E-EEAC-4CA1-AC04-738D0D0F4480}" dt="2023-10-01T08:12:03.933" v="1" actId="207"/>
          <ac:spMkLst>
            <pc:docMk/>
            <pc:sldMk cId="558556848" sldId="372"/>
            <ac:spMk id="47" creationId="{5AE13F44-0E3C-BFAC-7EC9-F264CD067496}"/>
          </ac:spMkLst>
        </pc:spChg>
        <pc:spChg chg="mod">
          <ac:chgData name="Trần Phương Thảo" userId="870c13fb-f77e-41e4-9dbb-54277864c368" providerId="ADAL" clId="{2E3C691E-EEAC-4CA1-AC04-738D0D0F4480}" dt="2023-10-01T08:12:03.933" v="1" actId="207"/>
          <ac:spMkLst>
            <pc:docMk/>
            <pc:sldMk cId="558556848" sldId="372"/>
            <ac:spMk id="48" creationId="{3B9D7DC4-00F6-A7A3-CA72-6C28E2F92E1B}"/>
          </ac:spMkLst>
        </pc:spChg>
        <pc:spChg chg="mod">
          <ac:chgData name="Trần Phương Thảo" userId="870c13fb-f77e-41e4-9dbb-54277864c368" providerId="ADAL" clId="{2E3C691E-EEAC-4CA1-AC04-738D0D0F4480}" dt="2023-10-01T08:12:03.933" v="1" actId="207"/>
          <ac:spMkLst>
            <pc:docMk/>
            <pc:sldMk cId="558556848" sldId="372"/>
            <ac:spMk id="49" creationId="{D3D300E7-CA78-8BDD-8D53-0F4833DDC5C9}"/>
          </ac:spMkLst>
        </pc:spChg>
        <pc:spChg chg="mod">
          <ac:chgData name="Trần Phương Thảo" userId="870c13fb-f77e-41e4-9dbb-54277864c368" providerId="ADAL" clId="{2E3C691E-EEAC-4CA1-AC04-738D0D0F4480}" dt="2023-10-01T08:12:03.933" v="1" actId="207"/>
          <ac:spMkLst>
            <pc:docMk/>
            <pc:sldMk cId="558556848" sldId="372"/>
            <ac:spMk id="50" creationId="{C9317A02-2B15-79B0-F585-4E961FE0CCA7}"/>
          </ac:spMkLst>
        </pc:spChg>
        <pc:spChg chg="mod">
          <ac:chgData name="Trần Phương Thảo" userId="870c13fb-f77e-41e4-9dbb-54277864c368" providerId="ADAL" clId="{2E3C691E-EEAC-4CA1-AC04-738D0D0F4480}" dt="2023-10-01T08:12:03.933" v="1" actId="207"/>
          <ac:spMkLst>
            <pc:docMk/>
            <pc:sldMk cId="558556848" sldId="372"/>
            <ac:spMk id="51" creationId="{CBF50015-6749-E415-9C0F-DAB13B4C6599}"/>
          </ac:spMkLst>
        </pc:spChg>
        <pc:spChg chg="mod">
          <ac:chgData name="Trần Phương Thảo" userId="870c13fb-f77e-41e4-9dbb-54277864c368" providerId="ADAL" clId="{2E3C691E-EEAC-4CA1-AC04-738D0D0F4480}" dt="2023-10-01T08:12:03.933" v="1" actId="207"/>
          <ac:spMkLst>
            <pc:docMk/>
            <pc:sldMk cId="558556848" sldId="372"/>
            <ac:spMk id="52" creationId="{8EA3B7F4-66B1-4123-8D03-78063509BEA4}"/>
          </ac:spMkLst>
        </pc:spChg>
        <pc:spChg chg="mod">
          <ac:chgData name="Trần Phương Thảo" userId="870c13fb-f77e-41e4-9dbb-54277864c368" providerId="ADAL" clId="{2E3C691E-EEAC-4CA1-AC04-738D0D0F4480}" dt="2023-10-01T08:12:03.933" v="1" actId="207"/>
          <ac:spMkLst>
            <pc:docMk/>
            <pc:sldMk cId="558556848" sldId="372"/>
            <ac:spMk id="53" creationId="{2A954E3F-343A-B903-C9AD-BAFEF4C63B97}"/>
          </ac:spMkLst>
        </pc:spChg>
        <pc:spChg chg="mod">
          <ac:chgData name="Trần Phương Thảo" userId="870c13fb-f77e-41e4-9dbb-54277864c368" providerId="ADAL" clId="{2E3C691E-EEAC-4CA1-AC04-738D0D0F4480}" dt="2023-10-01T08:12:03.933" v="1" actId="207"/>
          <ac:spMkLst>
            <pc:docMk/>
            <pc:sldMk cId="558556848" sldId="372"/>
            <ac:spMk id="54" creationId="{A16A5B61-B33A-28E2-20E1-24BA5CBBEAEF}"/>
          </ac:spMkLst>
        </pc:spChg>
        <pc:spChg chg="mod">
          <ac:chgData name="Trần Phương Thảo" userId="870c13fb-f77e-41e4-9dbb-54277864c368" providerId="ADAL" clId="{2E3C691E-EEAC-4CA1-AC04-738D0D0F4480}" dt="2023-10-01T08:12:03.933" v="1" actId="207"/>
          <ac:spMkLst>
            <pc:docMk/>
            <pc:sldMk cId="558556848" sldId="372"/>
            <ac:spMk id="55" creationId="{FFEC9D13-349A-6563-FA22-4EFECA1C5DFC}"/>
          </ac:spMkLst>
        </pc:spChg>
        <pc:spChg chg="mod">
          <ac:chgData name="Trần Phương Thảo" userId="870c13fb-f77e-41e4-9dbb-54277864c368" providerId="ADAL" clId="{2E3C691E-EEAC-4CA1-AC04-738D0D0F4480}" dt="2023-10-01T08:12:03.933" v="1" actId="207"/>
          <ac:spMkLst>
            <pc:docMk/>
            <pc:sldMk cId="558556848" sldId="372"/>
            <ac:spMk id="56" creationId="{77D62242-E1EB-AA26-C10E-8BE13847DF2F}"/>
          </ac:spMkLst>
        </pc:spChg>
        <pc:spChg chg="mod">
          <ac:chgData name="Trần Phương Thảo" userId="870c13fb-f77e-41e4-9dbb-54277864c368" providerId="ADAL" clId="{2E3C691E-EEAC-4CA1-AC04-738D0D0F4480}" dt="2023-10-01T08:12:03.933" v="1" actId="207"/>
          <ac:spMkLst>
            <pc:docMk/>
            <pc:sldMk cId="558556848" sldId="372"/>
            <ac:spMk id="57" creationId="{8BB22109-A650-5630-172E-E19FBB351DB9}"/>
          </ac:spMkLst>
        </pc:spChg>
        <pc:spChg chg="mod">
          <ac:chgData name="Trần Phương Thảo" userId="870c13fb-f77e-41e4-9dbb-54277864c368" providerId="ADAL" clId="{2E3C691E-EEAC-4CA1-AC04-738D0D0F4480}" dt="2023-10-01T08:12:03.933" v="1" actId="207"/>
          <ac:spMkLst>
            <pc:docMk/>
            <pc:sldMk cId="558556848" sldId="372"/>
            <ac:spMk id="58" creationId="{A18B8031-42D3-B10F-8535-2E89119039F3}"/>
          </ac:spMkLst>
        </pc:spChg>
        <pc:spChg chg="del mod">
          <ac:chgData name="Trần Phương Thảo" userId="870c13fb-f77e-41e4-9dbb-54277864c368" providerId="ADAL" clId="{2E3C691E-EEAC-4CA1-AC04-738D0D0F4480}" dt="2023-10-01T08:13:39.876" v="18" actId="21"/>
          <ac:spMkLst>
            <pc:docMk/>
            <pc:sldMk cId="558556848" sldId="372"/>
            <ac:spMk id="59" creationId="{EBF303BD-AB5B-488A-80AE-66A6C4F8BBC9}"/>
          </ac:spMkLst>
        </pc:spChg>
        <pc:spChg chg="del mod">
          <ac:chgData name="Trần Phương Thảo" userId="870c13fb-f77e-41e4-9dbb-54277864c368" providerId="ADAL" clId="{2E3C691E-EEAC-4CA1-AC04-738D0D0F4480}" dt="2023-10-01T08:13:39.876" v="18" actId="21"/>
          <ac:spMkLst>
            <pc:docMk/>
            <pc:sldMk cId="558556848" sldId="372"/>
            <ac:spMk id="60" creationId="{0567C7E2-A4AF-46B2-9100-048E8D73D848}"/>
          </ac:spMkLst>
        </pc:spChg>
        <pc:spChg chg="del mod">
          <ac:chgData name="Trần Phương Thảo" userId="870c13fb-f77e-41e4-9dbb-54277864c368" providerId="ADAL" clId="{2E3C691E-EEAC-4CA1-AC04-738D0D0F4480}" dt="2023-10-01T08:13:39.876" v="18" actId="21"/>
          <ac:spMkLst>
            <pc:docMk/>
            <pc:sldMk cId="558556848" sldId="372"/>
            <ac:spMk id="61" creationId="{0DAD739F-043B-46EB-AA83-20099FCE3E51}"/>
          </ac:spMkLst>
        </pc:spChg>
        <pc:spChg chg="del mod">
          <ac:chgData name="Trần Phương Thảo" userId="870c13fb-f77e-41e4-9dbb-54277864c368" providerId="ADAL" clId="{2E3C691E-EEAC-4CA1-AC04-738D0D0F4480}" dt="2023-10-01T08:13:39.876" v="18" actId="21"/>
          <ac:spMkLst>
            <pc:docMk/>
            <pc:sldMk cId="558556848" sldId="372"/>
            <ac:spMk id="62" creationId="{FC6829E5-3734-48C0-967F-891058AE93FD}"/>
          </ac:spMkLst>
        </pc:spChg>
        <pc:spChg chg="del mod">
          <ac:chgData name="Trần Phương Thảo" userId="870c13fb-f77e-41e4-9dbb-54277864c368" providerId="ADAL" clId="{2E3C691E-EEAC-4CA1-AC04-738D0D0F4480}" dt="2023-10-01T08:13:39.876" v="18" actId="21"/>
          <ac:spMkLst>
            <pc:docMk/>
            <pc:sldMk cId="558556848" sldId="372"/>
            <ac:spMk id="63" creationId="{DC6F5D4B-CD7C-4AA1-B8A0-DD1665C2E630}"/>
          </ac:spMkLst>
        </pc:spChg>
        <pc:spChg chg="mod ord">
          <ac:chgData name="Trần Phương Thảo" userId="870c13fb-f77e-41e4-9dbb-54277864c368" providerId="ADAL" clId="{2E3C691E-EEAC-4CA1-AC04-738D0D0F4480}" dt="2023-10-04T14:34:19.311" v="4179" actId="164"/>
          <ac:spMkLst>
            <pc:docMk/>
            <pc:sldMk cId="558556848" sldId="372"/>
            <ac:spMk id="64" creationId="{67F7C2F7-488C-4109-B760-D31F379CD5BD}"/>
          </ac:spMkLst>
        </pc:spChg>
        <pc:spChg chg="mod ord">
          <ac:chgData name="Trần Phương Thảo" userId="870c13fb-f77e-41e4-9dbb-54277864c368" providerId="ADAL" clId="{2E3C691E-EEAC-4CA1-AC04-738D0D0F4480}" dt="2023-10-04T14:34:38.247" v="4181" actId="164"/>
          <ac:spMkLst>
            <pc:docMk/>
            <pc:sldMk cId="558556848" sldId="372"/>
            <ac:spMk id="70" creationId="{84C9DF7C-C898-46D1-A69E-EBF03E606FA1}"/>
          </ac:spMkLst>
        </pc:spChg>
        <pc:spChg chg="mod ord">
          <ac:chgData name="Trần Phương Thảo" userId="870c13fb-f77e-41e4-9dbb-54277864c368" providerId="ADAL" clId="{2E3C691E-EEAC-4CA1-AC04-738D0D0F4480}" dt="2023-10-04T14:34:03.986" v="4178" actId="164"/>
          <ac:spMkLst>
            <pc:docMk/>
            <pc:sldMk cId="558556848" sldId="372"/>
            <ac:spMk id="74" creationId="{1C9A886F-FD1D-4692-9EEE-EE085C68F29A}"/>
          </ac:spMkLst>
        </pc:spChg>
        <pc:spChg chg="mod ord">
          <ac:chgData name="Trần Phương Thảo" userId="870c13fb-f77e-41e4-9dbb-54277864c368" providerId="ADAL" clId="{2E3C691E-EEAC-4CA1-AC04-738D0D0F4480}" dt="2023-10-04T14:34:28.875" v="4180" actId="164"/>
          <ac:spMkLst>
            <pc:docMk/>
            <pc:sldMk cId="558556848" sldId="372"/>
            <ac:spMk id="78" creationId="{0E5C89BD-D950-49C9-91DB-BDDE842D3001}"/>
          </ac:spMkLst>
        </pc:spChg>
        <pc:spChg chg="mod">
          <ac:chgData name="Trần Phương Thảo" userId="870c13fb-f77e-41e4-9dbb-54277864c368" providerId="ADAL" clId="{2E3C691E-EEAC-4CA1-AC04-738D0D0F4480}" dt="2023-10-01T08:12:03.933" v="1" actId="207"/>
          <ac:spMkLst>
            <pc:docMk/>
            <pc:sldMk cId="558556848" sldId="372"/>
            <ac:spMk id="85" creationId="{44DCBBE0-7B83-146A-4349-F7C1ADC3BCD6}"/>
          </ac:spMkLst>
        </pc:spChg>
        <pc:spChg chg="mod">
          <ac:chgData name="Trần Phương Thảo" userId="870c13fb-f77e-41e4-9dbb-54277864c368" providerId="ADAL" clId="{2E3C691E-EEAC-4CA1-AC04-738D0D0F4480}" dt="2023-10-01T08:12:03.933" v="1" actId="207"/>
          <ac:spMkLst>
            <pc:docMk/>
            <pc:sldMk cId="558556848" sldId="372"/>
            <ac:spMk id="86" creationId="{2880A2F8-7D7D-7B66-872D-065FE37D31A9}"/>
          </ac:spMkLst>
        </pc:spChg>
        <pc:spChg chg="mod">
          <ac:chgData name="Trần Phương Thảo" userId="870c13fb-f77e-41e4-9dbb-54277864c368" providerId="ADAL" clId="{2E3C691E-EEAC-4CA1-AC04-738D0D0F4480}" dt="2023-10-01T08:12:03.933" v="1" actId="207"/>
          <ac:spMkLst>
            <pc:docMk/>
            <pc:sldMk cId="558556848" sldId="372"/>
            <ac:spMk id="87" creationId="{EA147F4C-2CAA-977C-A7B5-EF654DA2F50E}"/>
          </ac:spMkLst>
        </pc:spChg>
        <pc:spChg chg="mod">
          <ac:chgData name="Trần Phương Thảo" userId="870c13fb-f77e-41e4-9dbb-54277864c368" providerId="ADAL" clId="{2E3C691E-EEAC-4CA1-AC04-738D0D0F4480}" dt="2023-10-01T08:12:03.933" v="1" actId="207"/>
          <ac:spMkLst>
            <pc:docMk/>
            <pc:sldMk cId="558556848" sldId="372"/>
            <ac:spMk id="88" creationId="{5773EB59-EDB1-2889-6F70-C0518BB87DDE}"/>
          </ac:spMkLst>
        </pc:spChg>
        <pc:spChg chg="mod">
          <ac:chgData name="Trần Phương Thảo" userId="870c13fb-f77e-41e4-9dbb-54277864c368" providerId="ADAL" clId="{2E3C691E-EEAC-4CA1-AC04-738D0D0F4480}" dt="2023-10-01T08:12:03.933" v="1" actId="207"/>
          <ac:spMkLst>
            <pc:docMk/>
            <pc:sldMk cId="558556848" sldId="372"/>
            <ac:spMk id="89" creationId="{9E2056C0-15E0-A790-68C9-44AE73F919B0}"/>
          </ac:spMkLst>
        </pc:spChg>
        <pc:spChg chg="add del mod">
          <ac:chgData name="Trần Phương Thảo" userId="870c13fb-f77e-41e4-9dbb-54277864c368" providerId="ADAL" clId="{2E3C691E-EEAC-4CA1-AC04-738D0D0F4480}" dt="2023-10-01T08:18:46.960" v="145" actId="478"/>
          <ac:spMkLst>
            <pc:docMk/>
            <pc:sldMk cId="558556848" sldId="372"/>
            <ac:spMk id="90" creationId="{6277F8B1-07DD-A6E2-216B-4ED751DE4E59}"/>
          </ac:spMkLst>
        </pc:spChg>
        <pc:spChg chg="add mod">
          <ac:chgData name="Trần Phương Thảo" userId="870c13fb-f77e-41e4-9dbb-54277864c368" providerId="ADAL" clId="{2E3C691E-EEAC-4CA1-AC04-738D0D0F4480}" dt="2023-10-04T14:34:03.986" v="4178" actId="164"/>
          <ac:spMkLst>
            <pc:docMk/>
            <pc:sldMk cId="558556848" sldId="372"/>
            <ac:spMk id="91" creationId="{8A958E96-D3AC-6429-5484-CFA2B2A53833}"/>
          </ac:spMkLst>
        </pc:spChg>
        <pc:spChg chg="add del mod">
          <ac:chgData name="Trần Phương Thảo" userId="870c13fb-f77e-41e4-9dbb-54277864c368" providerId="ADAL" clId="{2E3C691E-EEAC-4CA1-AC04-738D0D0F4480}" dt="2023-10-01T08:18:46.960" v="145" actId="478"/>
          <ac:spMkLst>
            <pc:docMk/>
            <pc:sldMk cId="558556848" sldId="372"/>
            <ac:spMk id="92" creationId="{BE00CA72-728C-DA04-F5DC-F2F423DE533E}"/>
          </ac:spMkLst>
        </pc:spChg>
        <pc:spChg chg="add del mod">
          <ac:chgData name="Trần Phương Thảo" userId="870c13fb-f77e-41e4-9dbb-54277864c368" providerId="ADAL" clId="{2E3C691E-EEAC-4CA1-AC04-738D0D0F4480}" dt="2023-10-01T08:18:46.960" v="145" actId="478"/>
          <ac:spMkLst>
            <pc:docMk/>
            <pc:sldMk cId="558556848" sldId="372"/>
            <ac:spMk id="93" creationId="{6945633E-88B2-7221-9A3D-F3EFB7D653AD}"/>
          </ac:spMkLst>
        </pc:spChg>
        <pc:spChg chg="add del mod">
          <ac:chgData name="Trần Phương Thảo" userId="870c13fb-f77e-41e4-9dbb-54277864c368" providerId="ADAL" clId="{2E3C691E-EEAC-4CA1-AC04-738D0D0F4480}" dt="2023-10-01T08:18:46.960" v="145" actId="478"/>
          <ac:spMkLst>
            <pc:docMk/>
            <pc:sldMk cId="558556848" sldId="372"/>
            <ac:spMk id="94" creationId="{B913C432-8AFF-3934-28DE-2617633E9A64}"/>
          </ac:spMkLst>
        </pc:spChg>
        <pc:spChg chg="add del mod">
          <ac:chgData name="Trần Phương Thảo" userId="870c13fb-f77e-41e4-9dbb-54277864c368" providerId="ADAL" clId="{2E3C691E-EEAC-4CA1-AC04-738D0D0F4480}" dt="2023-10-01T08:18:46.960" v="145" actId="478"/>
          <ac:spMkLst>
            <pc:docMk/>
            <pc:sldMk cId="558556848" sldId="372"/>
            <ac:spMk id="95" creationId="{EACC6205-8870-D908-338A-2806023799B1}"/>
          </ac:spMkLst>
        </pc:spChg>
        <pc:spChg chg="add del mod">
          <ac:chgData name="Trần Phương Thảo" userId="870c13fb-f77e-41e4-9dbb-54277864c368" providerId="ADAL" clId="{2E3C691E-EEAC-4CA1-AC04-738D0D0F4480}" dt="2023-10-01T08:18:46.960" v="145" actId="478"/>
          <ac:spMkLst>
            <pc:docMk/>
            <pc:sldMk cId="558556848" sldId="372"/>
            <ac:spMk id="96" creationId="{7D9BD9DC-F489-7DB8-4B62-C6895F0782AA}"/>
          </ac:spMkLst>
        </pc:spChg>
        <pc:spChg chg="add del mod">
          <ac:chgData name="Trần Phương Thảo" userId="870c13fb-f77e-41e4-9dbb-54277864c368" providerId="ADAL" clId="{2E3C691E-EEAC-4CA1-AC04-738D0D0F4480}" dt="2023-10-01T08:18:46.960" v="145" actId="478"/>
          <ac:spMkLst>
            <pc:docMk/>
            <pc:sldMk cId="558556848" sldId="372"/>
            <ac:spMk id="97" creationId="{FCCF997E-DC2D-27BC-B938-20CCCFBC56A5}"/>
          </ac:spMkLst>
        </pc:spChg>
        <pc:spChg chg="add mod">
          <ac:chgData name="Trần Phương Thảo" userId="870c13fb-f77e-41e4-9dbb-54277864c368" providerId="ADAL" clId="{2E3C691E-EEAC-4CA1-AC04-738D0D0F4480}" dt="2023-10-04T14:34:19.311" v="4179" actId="164"/>
          <ac:spMkLst>
            <pc:docMk/>
            <pc:sldMk cId="558556848" sldId="372"/>
            <ac:spMk id="98" creationId="{B0941AF0-1635-DB37-CEC6-DBDEF2482042}"/>
          </ac:spMkLst>
        </pc:spChg>
        <pc:spChg chg="add mod">
          <ac:chgData name="Trần Phương Thảo" userId="870c13fb-f77e-41e4-9dbb-54277864c368" providerId="ADAL" clId="{2E3C691E-EEAC-4CA1-AC04-738D0D0F4480}" dt="2023-10-04T14:34:28.875" v="4180" actId="164"/>
          <ac:spMkLst>
            <pc:docMk/>
            <pc:sldMk cId="558556848" sldId="372"/>
            <ac:spMk id="99" creationId="{62407F71-63FC-E3B1-5A95-B0DF99A6B909}"/>
          </ac:spMkLst>
        </pc:spChg>
        <pc:spChg chg="add mod">
          <ac:chgData name="Trần Phương Thảo" userId="870c13fb-f77e-41e4-9dbb-54277864c368" providerId="ADAL" clId="{2E3C691E-EEAC-4CA1-AC04-738D0D0F4480}" dt="2023-10-04T14:34:38.247" v="4181" actId="164"/>
          <ac:spMkLst>
            <pc:docMk/>
            <pc:sldMk cId="558556848" sldId="372"/>
            <ac:spMk id="100" creationId="{87910667-E85A-74E8-01E0-F81D27AFD288}"/>
          </ac:spMkLst>
        </pc:spChg>
        <pc:grpChg chg="add del mod">
          <ac:chgData name="Trần Phương Thảo" userId="870c13fb-f77e-41e4-9dbb-54277864c368" providerId="ADAL" clId="{2E3C691E-EEAC-4CA1-AC04-738D0D0F4480}" dt="2023-10-04T14:35:10.734" v="4184" actId="478"/>
          <ac:grpSpMkLst>
            <pc:docMk/>
            <pc:sldMk cId="558556848" sldId="372"/>
            <ac:grpSpMk id="2" creationId="{59D26ED1-2C2A-0DF9-ED6B-40E174CB6EE1}"/>
          </ac:grpSpMkLst>
        </pc:grpChg>
        <pc:grpChg chg="del mod">
          <ac:chgData name="Trần Phương Thảo" userId="870c13fb-f77e-41e4-9dbb-54277864c368" providerId="ADAL" clId="{2E3C691E-EEAC-4CA1-AC04-738D0D0F4480}" dt="2023-10-01T08:49:36.301" v="764" actId="478"/>
          <ac:grpSpMkLst>
            <pc:docMk/>
            <pc:sldMk cId="558556848" sldId="372"/>
            <ac:grpSpMk id="2" creationId="{EC03F53B-0972-22B5-42CB-9934CD308FAC}"/>
          </ac:grpSpMkLst>
        </pc:grpChg>
        <pc:grpChg chg="add del mod">
          <ac:chgData name="Trần Phương Thảo" userId="870c13fb-f77e-41e4-9dbb-54277864c368" providerId="ADAL" clId="{2E3C691E-EEAC-4CA1-AC04-738D0D0F4480}" dt="2023-10-04T14:37:04.117" v="4194" actId="478"/>
          <ac:grpSpMkLst>
            <pc:docMk/>
            <pc:sldMk cId="558556848" sldId="372"/>
            <ac:grpSpMk id="3" creationId="{5DF5A2A2-3A99-6B00-9205-60716A1522FB}"/>
          </ac:grpSpMkLst>
        </pc:grpChg>
        <pc:grpChg chg="add del mod">
          <ac:chgData name="Trần Phương Thảo" userId="870c13fb-f77e-41e4-9dbb-54277864c368" providerId="ADAL" clId="{2E3C691E-EEAC-4CA1-AC04-738D0D0F4480}" dt="2023-10-04T14:41:13.993" v="4251" actId="478"/>
          <ac:grpSpMkLst>
            <pc:docMk/>
            <pc:sldMk cId="558556848" sldId="372"/>
            <ac:grpSpMk id="4" creationId="{8F710913-6152-A940-FFD5-E9DF50B5311E}"/>
          </ac:grpSpMkLst>
        </pc:grpChg>
        <pc:grpChg chg="add mod">
          <ac:chgData name="Trần Phương Thảo" userId="870c13fb-f77e-41e4-9dbb-54277864c368" providerId="ADAL" clId="{2E3C691E-EEAC-4CA1-AC04-738D0D0F4480}" dt="2023-10-04T14:34:38.247" v="4181" actId="164"/>
          <ac:grpSpMkLst>
            <pc:docMk/>
            <pc:sldMk cId="558556848" sldId="372"/>
            <ac:grpSpMk id="5" creationId="{ED7F39EB-54EA-2927-CF52-731218232D5F}"/>
          </ac:grpSpMkLst>
        </pc:grpChg>
        <pc:grpChg chg="add del mod">
          <ac:chgData name="Trần Phương Thảo" userId="870c13fb-f77e-41e4-9dbb-54277864c368" providerId="ADAL" clId="{2E3C691E-EEAC-4CA1-AC04-738D0D0F4480}" dt="2023-10-04T14:43:18.503" v="4312" actId="478"/>
          <ac:grpSpMkLst>
            <pc:docMk/>
            <pc:sldMk cId="558556848" sldId="372"/>
            <ac:grpSpMk id="13" creationId="{8D05BA72-D5E9-7A29-9445-6C22DDA735A1}"/>
          </ac:grpSpMkLst>
        </pc:grpChg>
        <pc:grpChg chg="add mod">
          <ac:chgData name="Trần Phương Thảo" userId="870c13fb-f77e-41e4-9dbb-54277864c368" providerId="ADAL" clId="{2E3C691E-EEAC-4CA1-AC04-738D0D0F4480}" dt="2023-10-04T14:43:17.666" v="4310" actId="164"/>
          <ac:grpSpMkLst>
            <pc:docMk/>
            <pc:sldMk cId="558556848" sldId="372"/>
            <ac:grpSpMk id="24" creationId="{62C183DA-D324-329E-D3F0-17C23C2DC9D8}"/>
          </ac:grpSpMkLst>
        </pc:grpChg>
        <pc:grpChg chg="add mod">
          <ac:chgData name="Trần Phương Thảo" userId="870c13fb-f77e-41e4-9dbb-54277864c368" providerId="ADAL" clId="{2E3C691E-EEAC-4CA1-AC04-738D0D0F4480}" dt="2023-10-04T14:45:13.511" v="4318" actId="1076"/>
          <ac:grpSpMkLst>
            <pc:docMk/>
            <pc:sldMk cId="558556848" sldId="372"/>
            <ac:grpSpMk id="25" creationId="{817E38C3-3F26-D849-31A4-2B4E9F3C322B}"/>
          </ac:grpSpMkLst>
        </pc:grpChg>
        <pc:graphicFrameChg chg="add del mod modGraphic">
          <ac:chgData name="Trần Phương Thảo" userId="870c13fb-f77e-41e4-9dbb-54277864c368" providerId="ADAL" clId="{2E3C691E-EEAC-4CA1-AC04-738D0D0F4480}" dt="2023-10-04T14:42:01.492" v="4267" actId="478"/>
          <ac:graphicFrameMkLst>
            <pc:docMk/>
            <pc:sldMk cId="558556848" sldId="372"/>
            <ac:graphicFrameMk id="7" creationId="{E80699C3-1E45-92B6-6661-24EDB8B64F37}"/>
          </ac:graphicFrameMkLst>
        </pc:graphicFrameChg>
        <pc:graphicFrameChg chg="add del mod modGraphic">
          <ac:chgData name="Trần Phương Thảo" userId="870c13fb-f77e-41e4-9dbb-54277864c368" providerId="ADAL" clId="{2E3C691E-EEAC-4CA1-AC04-738D0D0F4480}" dt="2023-10-04T14:44:47.712" v="4314" actId="478"/>
          <ac:graphicFrameMkLst>
            <pc:docMk/>
            <pc:sldMk cId="558556848" sldId="372"/>
            <ac:graphicFrameMk id="9" creationId="{849BA023-D72C-6C96-97D8-B015BA26769A}"/>
          </ac:graphicFrameMkLst>
        </pc:graphicFrameChg>
        <pc:graphicFrameChg chg="add del mod modGraphic">
          <ac:chgData name="Trần Phương Thảo" userId="870c13fb-f77e-41e4-9dbb-54277864c368" providerId="ADAL" clId="{2E3C691E-EEAC-4CA1-AC04-738D0D0F4480}" dt="2023-10-04T14:41:14.190" v="4252" actId="27309"/>
          <ac:graphicFrameMkLst>
            <pc:docMk/>
            <pc:sldMk cId="558556848" sldId="372"/>
            <ac:graphicFrameMk id="11" creationId="{0CFD588D-272A-CE93-3D11-D543CA4A6452}"/>
          </ac:graphicFrameMkLst>
        </pc:graphicFrameChg>
        <pc:graphicFrameChg chg="add del mod">
          <ac:chgData name="Trần Phương Thảo" userId="870c13fb-f77e-41e4-9dbb-54277864c368" providerId="ADAL" clId="{2E3C691E-EEAC-4CA1-AC04-738D0D0F4480}" dt="2023-10-04T14:41:58.900" v="4265"/>
          <ac:graphicFrameMkLst>
            <pc:docMk/>
            <pc:sldMk cId="558556848" sldId="372"/>
            <ac:graphicFrameMk id="12" creationId="{2E9A3078-F833-EE0B-89A6-367A0D453D1A}"/>
          </ac:graphicFrameMkLst>
        </pc:graphicFrameChg>
        <pc:graphicFrameChg chg="add del mod modGraphic">
          <ac:chgData name="Trần Phương Thảo" userId="870c13fb-f77e-41e4-9dbb-54277864c368" providerId="ADAL" clId="{2E3C691E-EEAC-4CA1-AC04-738D0D0F4480}" dt="2023-10-04T14:43:19.674" v="4313" actId="27309"/>
          <ac:graphicFrameMkLst>
            <pc:docMk/>
            <pc:sldMk cId="558556848" sldId="372"/>
            <ac:graphicFrameMk id="17" creationId="{B7062870-6993-4847-D468-D973830E44EC}"/>
          </ac:graphicFrameMkLst>
        </pc:graphicFrameChg>
        <pc:graphicFrameChg chg="add del mod modGraphic">
          <ac:chgData name="Trần Phương Thảo" userId="870c13fb-f77e-41e4-9dbb-54277864c368" providerId="ADAL" clId="{2E3C691E-EEAC-4CA1-AC04-738D0D0F4480}" dt="2023-10-04T14:43:19.674" v="4313" actId="27309"/>
          <ac:graphicFrameMkLst>
            <pc:docMk/>
            <pc:sldMk cId="558556848" sldId="372"/>
            <ac:graphicFrameMk id="19" creationId="{3E2CAEEA-CC13-D2E2-BEA0-DF1EC5023ED7}"/>
          </ac:graphicFrameMkLst>
        </pc:graphicFrameChg>
        <pc:graphicFrameChg chg="add del mod modGraphic">
          <ac:chgData name="Trần Phương Thảo" userId="870c13fb-f77e-41e4-9dbb-54277864c368" providerId="ADAL" clId="{2E3C691E-EEAC-4CA1-AC04-738D0D0F4480}" dt="2023-10-04T14:43:19.674" v="4313" actId="27309"/>
          <ac:graphicFrameMkLst>
            <pc:docMk/>
            <pc:sldMk cId="558556848" sldId="372"/>
            <ac:graphicFrameMk id="21" creationId="{C9DE4DDD-9492-6CE6-C1FF-867560719CCF}"/>
          </ac:graphicFrameMkLst>
        </pc:graphicFrameChg>
        <pc:graphicFrameChg chg="add del mod modGraphic">
          <ac:chgData name="Trần Phương Thảo" userId="870c13fb-f77e-41e4-9dbb-54277864c368" providerId="ADAL" clId="{2E3C691E-EEAC-4CA1-AC04-738D0D0F4480}" dt="2023-10-04T14:43:19.674" v="4313" actId="27309"/>
          <ac:graphicFrameMkLst>
            <pc:docMk/>
            <pc:sldMk cId="558556848" sldId="372"/>
            <ac:graphicFrameMk id="23" creationId="{85E740C8-0FA9-E1D5-2BB9-D675497C7D36}"/>
          </ac:graphicFrameMkLst>
        </pc:graphicFrameChg>
        <pc:cxnChg chg="add mod ord">
          <ac:chgData name="Trần Phương Thảo" userId="870c13fb-f77e-41e4-9dbb-54277864c368" providerId="ADAL" clId="{2E3C691E-EEAC-4CA1-AC04-738D0D0F4480}" dt="2023-10-04T14:44:56.045" v="4317" actId="1076"/>
          <ac:cxnSpMkLst>
            <pc:docMk/>
            <pc:sldMk cId="558556848" sldId="372"/>
            <ac:cxnSpMk id="101" creationId="{C8FC47BC-77BE-4D67-39F7-EAD44E5E1BC2}"/>
          </ac:cxnSpMkLst>
        </pc:cxnChg>
      </pc:sldChg>
      <pc:sldChg chg="del">
        <pc:chgData name="Trần Phương Thảo" userId="870c13fb-f77e-41e4-9dbb-54277864c368" providerId="ADAL" clId="{2E3C691E-EEAC-4CA1-AC04-738D0D0F4480}" dt="2023-10-10T12:42:08.168" v="8082" actId="47"/>
        <pc:sldMkLst>
          <pc:docMk/>
          <pc:sldMk cId="4182825039" sldId="384"/>
        </pc:sldMkLst>
      </pc:sldChg>
      <pc:sldChg chg="del">
        <pc:chgData name="Trần Phương Thảo" userId="870c13fb-f77e-41e4-9dbb-54277864c368" providerId="ADAL" clId="{2E3C691E-EEAC-4CA1-AC04-738D0D0F4480}" dt="2023-10-10T12:42:08.560" v="8083" actId="47"/>
        <pc:sldMkLst>
          <pc:docMk/>
          <pc:sldMk cId="3516438437" sldId="386"/>
        </pc:sldMkLst>
      </pc:sldChg>
      <pc:sldChg chg="addSp delSp modSp mod ord">
        <pc:chgData name="Trần Phương Thảo" userId="870c13fb-f77e-41e4-9dbb-54277864c368" providerId="ADAL" clId="{2E3C691E-EEAC-4CA1-AC04-738D0D0F4480}" dt="2023-10-04T09:59:15.113" v="2769" actId="1076"/>
        <pc:sldMkLst>
          <pc:docMk/>
          <pc:sldMk cId="1909926373" sldId="387"/>
        </pc:sldMkLst>
        <pc:spChg chg="add mod">
          <ac:chgData name="Trần Phương Thảo" userId="870c13fb-f77e-41e4-9dbb-54277864c368" providerId="ADAL" clId="{2E3C691E-EEAC-4CA1-AC04-738D0D0F4480}" dt="2023-10-04T09:59:15.113" v="2769" actId="1076"/>
          <ac:spMkLst>
            <pc:docMk/>
            <pc:sldMk cId="1909926373" sldId="387"/>
            <ac:spMk id="2" creationId="{2E496BEB-8FF9-558A-A8F1-A5AF05744C2E}"/>
          </ac:spMkLst>
        </pc:spChg>
        <pc:spChg chg="del">
          <ac:chgData name="Trần Phương Thảo" userId="870c13fb-f77e-41e4-9dbb-54277864c368" providerId="ADAL" clId="{2E3C691E-EEAC-4CA1-AC04-738D0D0F4480}" dt="2023-10-01T08:38:24.396" v="386" actId="478"/>
          <ac:spMkLst>
            <pc:docMk/>
            <pc:sldMk cId="1909926373" sldId="387"/>
            <ac:spMk id="2" creationId="{78F6B526-9308-4668-A26C-CC6174B8EC73}"/>
          </ac:spMkLst>
        </pc:spChg>
        <pc:spChg chg="del">
          <ac:chgData name="Trần Phương Thảo" userId="870c13fb-f77e-41e4-9dbb-54277864c368" providerId="ADAL" clId="{2E3C691E-EEAC-4CA1-AC04-738D0D0F4480}" dt="2023-10-01T08:38:24.396" v="386" actId="478"/>
          <ac:spMkLst>
            <pc:docMk/>
            <pc:sldMk cId="1909926373" sldId="387"/>
            <ac:spMk id="3" creationId="{7DB079D8-3CDA-444E-A18F-6E4C2E29D713}"/>
          </ac:spMkLst>
        </pc:spChg>
        <pc:spChg chg="add mod">
          <ac:chgData name="Trần Phương Thảo" userId="870c13fb-f77e-41e4-9dbb-54277864c368" providerId="ADAL" clId="{2E3C691E-EEAC-4CA1-AC04-738D0D0F4480}" dt="2023-10-04T09:58:59.125" v="2767" actId="1076"/>
          <ac:spMkLst>
            <pc:docMk/>
            <pc:sldMk cId="1909926373" sldId="387"/>
            <ac:spMk id="3" creationId="{80055849-039C-477C-5554-759314C212DF}"/>
          </ac:spMkLst>
        </pc:spChg>
        <pc:spChg chg="del">
          <ac:chgData name="Trần Phương Thảo" userId="870c13fb-f77e-41e4-9dbb-54277864c368" providerId="ADAL" clId="{2E3C691E-EEAC-4CA1-AC04-738D0D0F4480}" dt="2023-10-01T08:38:24.396" v="386" actId="478"/>
          <ac:spMkLst>
            <pc:docMk/>
            <pc:sldMk cId="1909926373" sldId="387"/>
            <ac:spMk id="4" creationId="{FAD214E2-FE64-4B86-A66A-605646C0CA75}"/>
          </ac:spMkLst>
        </pc:spChg>
        <pc:spChg chg="del">
          <ac:chgData name="Trần Phương Thảo" userId="870c13fb-f77e-41e4-9dbb-54277864c368" providerId="ADAL" clId="{2E3C691E-EEAC-4CA1-AC04-738D0D0F4480}" dt="2023-10-01T08:38:24.396" v="386" actId="478"/>
          <ac:spMkLst>
            <pc:docMk/>
            <pc:sldMk cId="1909926373" sldId="387"/>
            <ac:spMk id="5" creationId="{1350A696-B519-43F5-A972-A09401E9448D}"/>
          </ac:spMkLst>
        </pc:spChg>
        <pc:spChg chg="del">
          <ac:chgData name="Trần Phương Thảo" userId="870c13fb-f77e-41e4-9dbb-54277864c368" providerId="ADAL" clId="{2E3C691E-EEAC-4CA1-AC04-738D0D0F4480}" dt="2023-10-01T08:38:24.396" v="386" actId="478"/>
          <ac:spMkLst>
            <pc:docMk/>
            <pc:sldMk cId="1909926373" sldId="387"/>
            <ac:spMk id="6" creationId="{85D4C819-3755-4731-8154-BC39639798F9}"/>
          </ac:spMkLst>
        </pc:spChg>
        <pc:spChg chg="del">
          <ac:chgData name="Trần Phương Thảo" userId="870c13fb-f77e-41e4-9dbb-54277864c368" providerId="ADAL" clId="{2E3C691E-EEAC-4CA1-AC04-738D0D0F4480}" dt="2023-10-01T08:38:24.396" v="386" actId="478"/>
          <ac:spMkLst>
            <pc:docMk/>
            <pc:sldMk cId="1909926373" sldId="387"/>
            <ac:spMk id="7" creationId="{32C88B67-26C4-439D-972D-A5838FDE3629}"/>
          </ac:spMkLst>
        </pc:spChg>
        <pc:spChg chg="del">
          <ac:chgData name="Trần Phương Thảo" userId="870c13fb-f77e-41e4-9dbb-54277864c368" providerId="ADAL" clId="{2E3C691E-EEAC-4CA1-AC04-738D0D0F4480}" dt="2023-10-01T08:38:24.396" v="386" actId="478"/>
          <ac:spMkLst>
            <pc:docMk/>
            <pc:sldMk cId="1909926373" sldId="387"/>
            <ac:spMk id="8" creationId="{EEB38825-03DC-4D36-9EC5-4F2A39FBA703}"/>
          </ac:spMkLst>
        </pc:spChg>
        <pc:spChg chg="del">
          <ac:chgData name="Trần Phương Thảo" userId="870c13fb-f77e-41e4-9dbb-54277864c368" providerId="ADAL" clId="{2E3C691E-EEAC-4CA1-AC04-738D0D0F4480}" dt="2023-10-01T08:38:24.396" v="386" actId="478"/>
          <ac:spMkLst>
            <pc:docMk/>
            <pc:sldMk cId="1909926373" sldId="387"/>
            <ac:spMk id="9" creationId="{8903F0B4-60B3-4DEB-96CC-E0B169D52F4D}"/>
          </ac:spMkLst>
        </pc:spChg>
        <pc:spChg chg="del">
          <ac:chgData name="Trần Phương Thảo" userId="870c13fb-f77e-41e4-9dbb-54277864c368" providerId="ADAL" clId="{2E3C691E-EEAC-4CA1-AC04-738D0D0F4480}" dt="2023-10-01T08:38:24.396" v="386" actId="478"/>
          <ac:spMkLst>
            <pc:docMk/>
            <pc:sldMk cId="1909926373" sldId="387"/>
            <ac:spMk id="10" creationId="{B733AD1A-983E-4070-9E44-27D3523AD710}"/>
          </ac:spMkLst>
        </pc:spChg>
        <pc:spChg chg="del">
          <ac:chgData name="Trần Phương Thảo" userId="870c13fb-f77e-41e4-9dbb-54277864c368" providerId="ADAL" clId="{2E3C691E-EEAC-4CA1-AC04-738D0D0F4480}" dt="2023-10-01T08:38:24.396" v="386" actId="478"/>
          <ac:spMkLst>
            <pc:docMk/>
            <pc:sldMk cId="1909926373" sldId="387"/>
            <ac:spMk id="11" creationId="{4D73A409-5A89-4E64-A7E0-4989DD1AC8F2}"/>
          </ac:spMkLst>
        </pc:spChg>
        <pc:spChg chg="del">
          <ac:chgData name="Trần Phương Thảo" userId="870c13fb-f77e-41e4-9dbb-54277864c368" providerId="ADAL" clId="{2E3C691E-EEAC-4CA1-AC04-738D0D0F4480}" dt="2023-10-01T08:38:24.396" v="386" actId="478"/>
          <ac:spMkLst>
            <pc:docMk/>
            <pc:sldMk cId="1909926373" sldId="387"/>
            <ac:spMk id="12" creationId="{5ECE7126-CCCC-43AC-989B-358D1BDEBCD0}"/>
          </ac:spMkLst>
        </pc:spChg>
        <pc:spChg chg="del">
          <ac:chgData name="Trần Phương Thảo" userId="870c13fb-f77e-41e4-9dbb-54277864c368" providerId="ADAL" clId="{2E3C691E-EEAC-4CA1-AC04-738D0D0F4480}" dt="2023-10-01T08:38:24.396" v="386" actId="478"/>
          <ac:spMkLst>
            <pc:docMk/>
            <pc:sldMk cId="1909926373" sldId="387"/>
            <ac:spMk id="13" creationId="{DE1C50DF-11DC-4E17-82BB-08F766E4336C}"/>
          </ac:spMkLst>
        </pc:spChg>
        <pc:spChg chg="del">
          <ac:chgData name="Trần Phương Thảo" userId="870c13fb-f77e-41e4-9dbb-54277864c368" providerId="ADAL" clId="{2E3C691E-EEAC-4CA1-AC04-738D0D0F4480}" dt="2023-10-01T08:38:24.396" v="386" actId="478"/>
          <ac:spMkLst>
            <pc:docMk/>
            <pc:sldMk cId="1909926373" sldId="387"/>
            <ac:spMk id="14" creationId="{6243221D-DC14-4AC9-93DF-0804711229A3}"/>
          </ac:spMkLst>
        </pc:spChg>
        <pc:spChg chg="del">
          <ac:chgData name="Trần Phương Thảo" userId="870c13fb-f77e-41e4-9dbb-54277864c368" providerId="ADAL" clId="{2E3C691E-EEAC-4CA1-AC04-738D0D0F4480}" dt="2023-10-01T08:38:24.396" v="386" actId="478"/>
          <ac:spMkLst>
            <pc:docMk/>
            <pc:sldMk cId="1909926373" sldId="387"/>
            <ac:spMk id="15" creationId="{DE01638B-D106-4F20-A09D-F748A57BAD65}"/>
          </ac:spMkLst>
        </pc:spChg>
        <pc:spChg chg="del">
          <ac:chgData name="Trần Phương Thảo" userId="870c13fb-f77e-41e4-9dbb-54277864c368" providerId="ADAL" clId="{2E3C691E-EEAC-4CA1-AC04-738D0D0F4480}" dt="2023-10-01T08:38:24.396" v="386" actId="478"/>
          <ac:spMkLst>
            <pc:docMk/>
            <pc:sldMk cId="1909926373" sldId="387"/>
            <ac:spMk id="16" creationId="{D8EA8548-331F-4292-8848-B01BBA708CDB}"/>
          </ac:spMkLst>
        </pc:spChg>
        <pc:spChg chg="del">
          <ac:chgData name="Trần Phương Thảo" userId="870c13fb-f77e-41e4-9dbb-54277864c368" providerId="ADAL" clId="{2E3C691E-EEAC-4CA1-AC04-738D0D0F4480}" dt="2023-10-01T08:38:24.396" v="386" actId="478"/>
          <ac:spMkLst>
            <pc:docMk/>
            <pc:sldMk cId="1909926373" sldId="387"/>
            <ac:spMk id="20" creationId="{E20715A9-9BB2-42EB-AEE1-6CFB661B6E29}"/>
          </ac:spMkLst>
        </pc:spChg>
        <pc:spChg chg="del">
          <ac:chgData name="Trần Phương Thảo" userId="870c13fb-f77e-41e4-9dbb-54277864c368" providerId="ADAL" clId="{2E3C691E-EEAC-4CA1-AC04-738D0D0F4480}" dt="2023-10-01T08:38:24.396" v="386" actId="478"/>
          <ac:spMkLst>
            <pc:docMk/>
            <pc:sldMk cId="1909926373" sldId="387"/>
            <ac:spMk id="21" creationId="{ECD0346B-810B-48B5-B74A-C20BE04F6130}"/>
          </ac:spMkLst>
        </pc:spChg>
        <pc:spChg chg="del">
          <ac:chgData name="Trần Phương Thảo" userId="870c13fb-f77e-41e4-9dbb-54277864c368" providerId="ADAL" clId="{2E3C691E-EEAC-4CA1-AC04-738D0D0F4480}" dt="2023-10-01T08:38:24.396" v="386" actId="478"/>
          <ac:spMkLst>
            <pc:docMk/>
            <pc:sldMk cId="1909926373" sldId="387"/>
            <ac:spMk id="22" creationId="{85EE920A-B13E-4C54-A17C-D9D3124A40A7}"/>
          </ac:spMkLst>
        </pc:spChg>
        <pc:spChg chg="del">
          <ac:chgData name="Trần Phương Thảo" userId="870c13fb-f77e-41e4-9dbb-54277864c368" providerId="ADAL" clId="{2E3C691E-EEAC-4CA1-AC04-738D0D0F4480}" dt="2023-10-01T08:38:24.396" v="386" actId="478"/>
          <ac:spMkLst>
            <pc:docMk/>
            <pc:sldMk cId="1909926373" sldId="387"/>
            <ac:spMk id="28" creationId="{5E897E8A-CEED-4EA6-ACD7-2AB8C088BC99}"/>
          </ac:spMkLst>
        </pc:spChg>
        <pc:spChg chg="del">
          <ac:chgData name="Trần Phương Thảo" userId="870c13fb-f77e-41e4-9dbb-54277864c368" providerId="ADAL" clId="{2E3C691E-EEAC-4CA1-AC04-738D0D0F4480}" dt="2023-10-01T08:38:24.396" v="386" actId="478"/>
          <ac:spMkLst>
            <pc:docMk/>
            <pc:sldMk cId="1909926373" sldId="387"/>
            <ac:spMk id="29" creationId="{839441E7-6972-4AFC-A55A-158F102CF671}"/>
          </ac:spMkLst>
        </pc:spChg>
        <pc:spChg chg="del">
          <ac:chgData name="Trần Phương Thảo" userId="870c13fb-f77e-41e4-9dbb-54277864c368" providerId="ADAL" clId="{2E3C691E-EEAC-4CA1-AC04-738D0D0F4480}" dt="2023-10-01T08:38:24.396" v="386" actId="478"/>
          <ac:spMkLst>
            <pc:docMk/>
            <pc:sldMk cId="1909926373" sldId="387"/>
            <ac:spMk id="30" creationId="{DD0FBAD0-2048-4707-B7CF-4A0B0F36F0EB}"/>
          </ac:spMkLst>
        </pc:spChg>
        <pc:spChg chg="del">
          <ac:chgData name="Trần Phương Thảo" userId="870c13fb-f77e-41e4-9dbb-54277864c368" providerId="ADAL" clId="{2E3C691E-EEAC-4CA1-AC04-738D0D0F4480}" dt="2023-10-01T08:38:24.396" v="386" actId="478"/>
          <ac:spMkLst>
            <pc:docMk/>
            <pc:sldMk cId="1909926373" sldId="387"/>
            <ac:spMk id="57" creationId="{EF93CE31-3C69-4BD7-A967-5BE3C770B471}"/>
          </ac:spMkLst>
        </pc:spChg>
        <pc:spChg chg="mod">
          <ac:chgData name="Trần Phương Thảo" userId="870c13fb-f77e-41e4-9dbb-54277864c368" providerId="ADAL" clId="{2E3C691E-EEAC-4CA1-AC04-738D0D0F4480}" dt="2023-10-04T09:40:13.245" v="1924" actId="20577"/>
          <ac:spMkLst>
            <pc:docMk/>
            <pc:sldMk cId="1909926373" sldId="387"/>
            <ac:spMk id="58" creationId="{7EE820B4-36A2-4D66-AA2D-2D2FCE22DD95}"/>
          </ac:spMkLst>
        </pc:spChg>
        <pc:grpChg chg="del">
          <ac:chgData name="Trần Phương Thảo" userId="870c13fb-f77e-41e4-9dbb-54277864c368" providerId="ADAL" clId="{2E3C691E-EEAC-4CA1-AC04-738D0D0F4480}" dt="2023-10-01T08:38:24.396" v="386" actId="478"/>
          <ac:grpSpMkLst>
            <pc:docMk/>
            <pc:sldMk cId="1909926373" sldId="387"/>
            <ac:grpSpMk id="17" creationId="{C2BE9598-8360-4533-972E-82B2BC65C529}"/>
          </ac:grpSpMkLst>
        </pc:grpChg>
        <pc:grpChg chg="del">
          <ac:chgData name="Trần Phương Thảo" userId="870c13fb-f77e-41e4-9dbb-54277864c368" providerId="ADAL" clId="{2E3C691E-EEAC-4CA1-AC04-738D0D0F4480}" dt="2023-10-01T08:38:24.396" v="386" actId="478"/>
          <ac:grpSpMkLst>
            <pc:docMk/>
            <pc:sldMk cId="1909926373" sldId="387"/>
            <ac:grpSpMk id="23" creationId="{257BBC89-9750-4ACF-AF5D-8772BAA04533}"/>
          </ac:grpSpMkLst>
        </pc:grpChg>
        <pc:grpChg chg="del">
          <ac:chgData name="Trần Phương Thảo" userId="870c13fb-f77e-41e4-9dbb-54277864c368" providerId="ADAL" clId="{2E3C691E-EEAC-4CA1-AC04-738D0D0F4480}" dt="2023-10-01T08:38:24.396" v="386" actId="478"/>
          <ac:grpSpMkLst>
            <pc:docMk/>
            <pc:sldMk cId="1909926373" sldId="387"/>
            <ac:grpSpMk id="31" creationId="{854673A2-758E-4DDF-A84C-38A1071A3099}"/>
          </ac:grpSpMkLst>
        </pc:grpChg>
        <pc:grpChg chg="del">
          <ac:chgData name="Trần Phương Thảo" userId="870c13fb-f77e-41e4-9dbb-54277864c368" providerId="ADAL" clId="{2E3C691E-EEAC-4CA1-AC04-738D0D0F4480}" dt="2023-10-01T08:38:24.396" v="386" actId="478"/>
          <ac:grpSpMkLst>
            <pc:docMk/>
            <pc:sldMk cId="1909926373" sldId="387"/>
            <ac:grpSpMk id="34" creationId="{11BE253D-4041-448B-A836-42E43CB63A1E}"/>
          </ac:grpSpMkLst>
        </pc:grpChg>
        <pc:grpChg chg="del">
          <ac:chgData name="Trần Phương Thảo" userId="870c13fb-f77e-41e4-9dbb-54277864c368" providerId="ADAL" clId="{2E3C691E-EEAC-4CA1-AC04-738D0D0F4480}" dt="2023-10-01T08:38:24.396" v="386" actId="478"/>
          <ac:grpSpMkLst>
            <pc:docMk/>
            <pc:sldMk cId="1909926373" sldId="387"/>
            <ac:grpSpMk id="45" creationId="{3666FCB0-C6BB-42B0-9A1E-B73C7D437CE0}"/>
          </ac:grpSpMkLst>
        </pc:grpChg>
      </pc:sldChg>
      <pc:sldChg chg="del">
        <pc:chgData name="Trần Phương Thảo" userId="870c13fb-f77e-41e4-9dbb-54277864c368" providerId="ADAL" clId="{2E3C691E-EEAC-4CA1-AC04-738D0D0F4480}" dt="2023-10-10T12:42:09.140" v="8084" actId="47"/>
        <pc:sldMkLst>
          <pc:docMk/>
          <pc:sldMk cId="1491093782" sldId="388"/>
        </pc:sldMkLst>
      </pc:sldChg>
      <pc:sldChg chg="del">
        <pc:chgData name="Trần Phương Thảo" userId="870c13fb-f77e-41e4-9dbb-54277864c368" providerId="ADAL" clId="{2E3C691E-EEAC-4CA1-AC04-738D0D0F4480}" dt="2023-10-10T12:42:09.549" v="8085" actId="47"/>
        <pc:sldMkLst>
          <pc:docMk/>
          <pc:sldMk cId="1643789133" sldId="389"/>
        </pc:sldMkLst>
      </pc:sldChg>
      <pc:sldChg chg="del">
        <pc:chgData name="Trần Phương Thảo" userId="870c13fb-f77e-41e4-9dbb-54277864c368" providerId="ADAL" clId="{2E3C691E-EEAC-4CA1-AC04-738D0D0F4480}" dt="2023-10-10T12:42:10.102" v="8086" actId="47"/>
        <pc:sldMkLst>
          <pc:docMk/>
          <pc:sldMk cId="3680184347" sldId="390"/>
        </pc:sldMkLst>
      </pc:sldChg>
      <pc:sldChg chg="del">
        <pc:chgData name="Trần Phương Thảo" userId="870c13fb-f77e-41e4-9dbb-54277864c368" providerId="ADAL" clId="{2E3C691E-EEAC-4CA1-AC04-738D0D0F4480}" dt="2023-10-10T12:42:10.492" v="8087" actId="47"/>
        <pc:sldMkLst>
          <pc:docMk/>
          <pc:sldMk cId="2138637375" sldId="391"/>
        </pc:sldMkLst>
      </pc:sldChg>
      <pc:sldChg chg="del">
        <pc:chgData name="Trần Phương Thảo" userId="870c13fb-f77e-41e4-9dbb-54277864c368" providerId="ADAL" clId="{2E3C691E-EEAC-4CA1-AC04-738D0D0F4480}" dt="2023-10-10T12:42:11.027" v="8088" actId="47"/>
        <pc:sldMkLst>
          <pc:docMk/>
          <pc:sldMk cId="3335918537" sldId="392"/>
        </pc:sldMkLst>
      </pc:sldChg>
      <pc:sldChg chg="del">
        <pc:chgData name="Trần Phương Thảo" userId="870c13fb-f77e-41e4-9dbb-54277864c368" providerId="ADAL" clId="{2E3C691E-EEAC-4CA1-AC04-738D0D0F4480}" dt="2023-10-10T12:42:11.467" v="8089" actId="47"/>
        <pc:sldMkLst>
          <pc:docMk/>
          <pc:sldMk cId="1576483633" sldId="393"/>
        </pc:sldMkLst>
      </pc:sldChg>
      <pc:sldChg chg="del">
        <pc:chgData name="Trần Phương Thảo" userId="870c13fb-f77e-41e4-9dbb-54277864c368" providerId="ADAL" clId="{2E3C691E-EEAC-4CA1-AC04-738D0D0F4480}" dt="2023-10-10T12:42:11.923" v="8090" actId="47"/>
        <pc:sldMkLst>
          <pc:docMk/>
          <pc:sldMk cId="1592708473" sldId="394"/>
        </pc:sldMkLst>
      </pc:sldChg>
      <pc:sldChg chg="addSp modSp add mod modAnim">
        <pc:chgData name="Trần Phương Thảo" userId="870c13fb-f77e-41e4-9dbb-54277864c368" providerId="ADAL" clId="{2E3C691E-EEAC-4CA1-AC04-738D0D0F4480}" dt="2023-10-04T13:44:11.427" v="2801"/>
        <pc:sldMkLst>
          <pc:docMk/>
          <pc:sldMk cId="4113074847" sldId="395"/>
        </pc:sldMkLst>
        <pc:spChg chg="add mod">
          <ac:chgData name="Trần Phương Thảo" userId="870c13fb-f77e-41e4-9dbb-54277864c368" providerId="ADAL" clId="{2E3C691E-EEAC-4CA1-AC04-738D0D0F4480}" dt="2023-10-04T13:39:44.030" v="2786" actId="12"/>
          <ac:spMkLst>
            <pc:docMk/>
            <pc:sldMk cId="4113074847" sldId="395"/>
            <ac:spMk id="2" creationId="{3277F27D-B38E-F92D-F100-911CE7B94B48}"/>
          </ac:spMkLst>
        </pc:spChg>
        <pc:spChg chg="add mod">
          <ac:chgData name="Trần Phương Thảo" userId="870c13fb-f77e-41e4-9dbb-54277864c368" providerId="ADAL" clId="{2E3C691E-EEAC-4CA1-AC04-738D0D0F4480}" dt="2023-10-04T13:43:22.802" v="2796" actId="1076"/>
          <ac:spMkLst>
            <pc:docMk/>
            <pc:sldMk cId="4113074847" sldId="395"/>
            <ac:spMk id="3" creationId="{87D17A9C-BCD5-15FB-20E7-77C4EFF394B4}"/>
          </ac:spMkLst>
        </pc:spChg>
        <pc:spChg chg="mod">
          <ac:chgData name="Trần Phương Thảo" userId="870c13fb-f77e-41e4-9dbb-54277864c368" providerId="ADAL" clId="{2E3C691E-EEAC-4CA1-AC04-738D0D0F4480}" dt="2023-10-04T09:40:26.380" v="1962" actId="20577"/>
          <ac:spMkLst>
            <pc:docMk/>
            <pc:sldMk cId="4113074847" sldId="395"/>
            <ac:spMk id="58" creationId="{7EE820B4-36A2-4D66-AA2D-2D2FCE22DD95}"/>
          </ac:spMkLst>
        </pc:spChg>
        <pc:picChg chg="add mod">
          <ac:chgData name="Trần Phương Thảo" userId="870c13fb-f77e-41e4-9dbb-54277864c368" providerId="ADAL" clId="{2E3C691E-EEAC-4CA1-AC04-738D0D0F4480}" dt="2023-10-04T13:43:19.226" v="2795" actId="1076"/>
          <ac:picMkLst>
            <pc:docMk/>
            <pc:sldMk cId="4113074847" sldId="395"/>
            <ac:picMk id="5" creationId="{60A8B9F7-5DAC-DF90-8A53-E8C9CBCF6BD9}"/>
          </ac:picMkLst>
        </pc:picChg>
      </pc:sldChg>
      <pc:sldChg chg="addSp delSp modSp add del mod modAnim">
        <pc:chgData name="Trần Phương Thảo" userId="870c13fb-f77e-41e4-9dbb-54277864c368" providerId="ADAL" clId="{2E3C691E-EEAC-4CA1-AC04-738D0D0F4480}" dt="2023-10-05T13:00:40.170" v="7227" actId="47"/>
        <pc:sldMkLst>
          <pc:docMk/>
          <pc:sldMk cId="470760628" sldId="396"/>
        </pc:sldMkLst>
        <pc:spChg chg="mod">
          <ac:chgData name="Trần Phương Thảo" userId="870c13fb-f77e-41e4-9dbb-54277864c368" providerId="ADAL" clId="{2E3C691E-EEAC-4CA1-AC04-738D0D0F4480}" dt="2023-10-04T14:03:05.919" v="3150" actId="18245"/>
          <ac:spMkLst>
            <pc:docMk/>
            <pc:sldMk cId="470760628" sldId="396"/>
            <ac:spMk id="4" creationId="{97305767-68C8-4A08-8659-A272335C9C2B}"/>
          </ac:spMkLst>
        </pc:spChg>
        <pc:spChg chg="mod">
          <ac:chgData name="Trần Phương Thảo" userId="870c13fb-f77e-41e4-9dbb-54277864c368" providerId="ADAL" clId="{2E3C691E-EEAC-4CA1-AC04-738D0D0F4480}" dt="2023-10-04T14:03:05.919" v="3150" actId="18245"/>
          <ac:spMkLst>
            <pc:docMk/>
            <pc:sldMk cId="470760628" sldId="396"/>
            <ac:spMk id="5" creationId="{0313AC67-1962-F448-760B-ABA2ACFF344F}"/>
          </ac:spMkLst>
        </pc:spChg>
        <pc:spChg chg="mod">
          <ac:chgData name="Trần Phương Thảo" userId="870c13fb-f77e-41e4-9dbb-54277864c368" providerId="ADAL" clId="{2E3C691E-EEAC-4CA1-AC04-738D0D0F4480}" dt="2023-10-04T14:03:05.919" v="3150" actId="18245"/>
          <ac:spMkLst>
            <pc:docMk/>
            <pc:sldMk cId="470760628" sldId="396"/>
            <ac:spMk id="6" creationId="{462D291A-60BB-0AEA-DCAB-9D3B93907B52}"/>
          </ac:spMkLst>
        </pc:spChg>
        <pc:spChg chg="mod">
          <ac:chgData name="Trần Phương Thảo" userId="870c13fb-f77e-41e4-9dbb-54277864c368" providerId="ADAL" clId="{2E3C691E-EEAC-4CA1-AC04-738D0D0F4480}" dt="2023-10-04T14:03:05.919" v="3150" actId="18245"/>
          <ac:spMkLst>
            <pc:docMk/>
            <pc:sldMk cId="470760628" sldId="396"/>
            <ac:spMk id="7" creationId="{7E81A435-9716-C1A7-BBF2-C98320D22437}"/>
          </ac:spMkLst>
        </pc:spChg>
        <pc:spChg chg="mod">
          <ac:chgData name="Trần Phương Thảo" userId="870c13fb-f77e-41e4-9dbb-54277864c368" providerId="ADAL" clId="{2E3C691E-EEAC-4CA1-AC04-738D0D0F4480}" dt="2023-10-04T14:03:05.919" v="3150" actId="18245"/>
          <ac:spMkLst>
            <pc:docMk/>
            <pc:sldMk cId="470760628" sldId="396"/>
            <ac:spMk id="8" creationId="{89E1FA17-A19A-BCF6-860B-0FAB05E67189}"/>
          </ac:spMkLst>
        </pc:spChg>
        <pc:spChg chg="mod">
          <ac:chgData name="Trần Phương Thảo" userId="870c13fb-f77e-41e4-9dbb-54277864c368" providerId="ADAL" clId="{2E3C691E-EEAC-4CA1-AC04-738D0D0F4480}" dt="2023-10-04T14:03:05.919" v="3150" actId="18245"/>
          <ac:spMkLst>
            <pc:docMk/>
            <pc:sldMk cId="470760628" sldId="396"/>
            <ac:spMk id="9" creationId="{DED3CBB9-99E0-D7DE-150C-72FD0125A892}"/>
          </ac:spMkLst>
        </pc:spChg>
        <pc:spChg chg="mod">
          <ac:chgData name="Trần Phương Thảo" userId="870c13fb-f77e-41e4-9dbb-54277864c368" providerId="ADAL" clId="{2E3C691E-EEAC-4CA1-AC04-738D0D0F4480}" dt="2023-10-04T14:03:05.919" v="3150" actId="18245"/>
          <ac:spMkLst>
            <pc:docMk/>
            <pc:sldMk cId="470760628" sldId="396"/>
            <ac:spMk id="10" creationId="{9CE4509C-AB78-8144-5215-451B6C2EB7CD}"/>
          </ac:spMkLst>
        </pc:spChg>
        <pc:spChg chg="mod">
          <ac:chgData name="Trần Phương Thảo" userId="870c13fb-f77e-41e4-9dbb-54277864c368" providerId="ADAL" clId="{2E3C691E-EEAC-4CA1-AC04-738D0D0F4480}" dt="2023-10-04T14:03:05.919" v="3150" actId="18245"/>
          <ac:spMkLst>
            <pc:docMk/>
            <pc:sldMk cId="470760628" sldId="396"/>
            <ac:spMk id="11" creationId="{E5D4A694-36EF-27B5-A3A0-C240C6A9AA36}"/>
          </ac:spMkLst>
        </pc:spChg>
        <pc:spChg chg="mod">
          <ac:chgData name="Trần Phương Thảo" userId="870c13fb-f77e-41e4-9dbb-54277864c368" providerId="ADAL" clId="{2E3C691E-EEAC-4CA1-AC04-738D0D0F4480}" dt="2023-10-04T14:03:05.919" v="3150" actId="18245"/>
          <ac:spMkLst>
            <pc:docMk/>
            <pc:sldMk cId="470760628" sldId="396"/>
            <ac:spMk id="12" creationId="{F14B1EED-6EA7-3BF0-7651-60FB842902AE}"/>
          </ac:spMkLst>
        </pc:spChg>
        <pc:spChg chg="mod">
          <ac:chgData name="Trần Phương Thảo" userId="870c13fb-f77e-41e4-9dbb-54277864c368" providerId="ADAL" clId="{2E3C691E-EEAC-4CA1-AC04-738D0D0F4480}" dt="2023-10-04T14:03:05.919" v="3150" actId="18245"/>
          <ac:spMkLst>
            <pc:docMk/>
            <pc:sldMk cId="470760628" sldId="396"/>
            <ac:spMk id="13" creationId="{5C24C695-0DE2-F8FC-459F-EAF9EEDDE847}"/>
          </ac:spMkLst>
        </pc:spChg>
        <pc:spChg chg="mod">
          <ac:chgData name="Trần Phương Thảo" userId="870c13fb-f77e-41e4-9dbb-54277864c368" providerId="ADAL" clId="{2E3C691E-EEAC-4CA1-AC04-738D0D0F4480}" dt="2023-10-04T14:03:05.919" v="3150" actId="18245"/>
          <ac:spMkLst>
            <pc:docMk/>
            <pc:sldMk cId="470760628" sldId="396"/>
            <ac:spMk id="14" creationId="{7B7AD464-93BA-D23A-9BB3-1B1436713F1E}"/>
          </ac:spMkLst>
        </pc:spChg>
        <pc:spChg chg="mod">
          <ac:chgData name="Trần Phương Thảo" userId="870c13fb-f77e-41e4-9dbb-54277864c368" providerId="ADAL" clId="{2E3C691E-EEAC-4CA1-AC04-738D0D0F4480}" dt="2023-10-04T14:03:05.919" v="3150" actId="18245"/>
          <ac:spMkLst>
            <pc:docMk/>
            <pc:sldMk cId="470760628" sldId="396"/>
            <ac:spMk id="15" creationId="{95557CE3-2FF4-C18F-75D7-0FF0F9A56B69}"/>
          </ac:spMkLst>
        </pc:spChg>
        <pc:spChg chg="mod">
          <ac:chgData name="Trần Phương Thảo" userId="870c13fb-f77e-41e4-9dbb-54277864c368" providerId="ADAL" clId="{2E3C691E-EEAC-4CA1-AC04-738D0D0F4480}" dt="2023-10-04T14:03:05.919" v="3150" actId="18245"/>
          <ac:spMkLst>
            <pc:docMk/>
            <pc:sldMk cId="470760628" sldId="396"/>
            <ac:spMk id="16" creationId="{0D6276C9-0637-649D-8AE2-36B4F20EF9BB}"/>
          </ac:spMkLst>
        </pc:spChg>
        <pc:spChg chg="mod">
          <ac:chgData name="Trần Phương Thảo" userId="870c13fb-f77e-41e4-9dbb-54277864c368" providerId="ADAL" clId="{2E3C691E-EEAC-4CA1-AC04-738D0D0F4480}" dt="2023-10-04T14:02:53.265" v="3147" actId="18245"/>
          <ac:spMkLst>
            <pc:docMk/>
            <pc:sldMk cId="470760628" sldId="396"/>
            <ac:spMk id="17" creationId="{C77DE604-339E-26BB-AECB-7CE7B0127C6A}"/>
          </ac:spMkLst>
        </pc:spChg>
        <pc:spChg chg="mod">
          <ac:chgData name="Trần Phương Thảo" userId="870c13fb-f77e-41e4-9dbb-54277864c368" providerId="ADAL" clId="{2E3C691E-EEAC-4CA1-AC04-738D0D0F4480}" dt="2023-10-04T13:44:51.578" v="2839" actId="14100"/>
          <ac:spMkLst>
            <pc:docMk/>
            <pc:sldMk cId="470760628" sldId="396"/>
            <ac:spMk id="58" creationId="{7EE820B4-36A2-4D66-AA2D-2D2FCE22DD95}"/>
          </ac:spMkLst>
        </pc:spChg>
        <pc:grpChg chg="mod">
          <ac:chgData name="Trần Phương Thảo" userId="870c13fb-f77e-41e4-9dbb-54277864c368" providerId="ADAL" clId="{2E3C691E-EEAC-4CA1-AC04-738D0D0F4480}" dt="2023-10-04T14:03:05.919" v="3150" actId="18245"/>
          <ac:grpSpMkLst>
            <pc:docMk/>
            <pc:sldMk cId="470760628" sldId="396"/>
            <ac:grpSpMk id="3" creationId="{3F20CD53-6A0E-BC24-CB87-C9C53F8DE47B}"/>
          </ac:grpSpMkLst>
        </pc:grpChg>
        <pc:graphicFrameChg chg="add del mod modGraphic">
          <ac:chgData name="Trần Phương Thảo" userId="870c13fb-f77e-41e4-9dbb-54277864c368" providerId="ADAL" clId="{2E3C691E-EEAC-4CA1-AC04-738D0D0F4480}" dt="2023-10-04T14:03:05.919" v="3150" actId="18245"/>
          <ac:graphicFrameMkLst>
            <pc:docMk/>
            <pc:sldMk cId="470760628" sldId="396"/>
            <ac:graphicFrameMk id="2" creationId="{5670AEB9-0A2F-99C6-C5C2-F2FCAE717BF9}"/>
          </ac:graphicFrameMkLst>
        </pc:graphicFrameChg>
      </pc:sldChg>
      <pc:sldChg chg="modSp add mod ord">
        <pc:chgData name="Trần Phương Thảo" userId="870c13fb-f77e-41e4-9dbb-54277864c368" providerId="ADAL" clId="{2E3C691E-EEAC-4CA1-AC04-738D0D0F4480}" dt="2023-10-06T13:46:47.106" v="7761" actId="20577"/>
        <pc:sldMkLst>
          <pc:docMk/>
          <pc:sldMk cId="3387921942" sldId="397"/>
        </pc:sldMkLst>
        <pc:spChg chg="mod">
          <ac:chgData name="Trần Phương Thảo" userId="870c13fb-f77e-41e4-9dbb-54277864c368" providerId="ADAL" clId="{2E3C691E-EEAC-4CA1-AC04-738D0D0F4480}" dt="2023-10-06T13:46:47.106" v="7761" actId="20577"/>
          <ac:spMkLst>
            <pc:docMk/>
            <pc:sldMk cId="3387921942" sldId="397"/>
            <ac:spMk id="2" creationId="{F175622C-B5EE-8D21-4B6F-BB08856B1425}"/>
          </ac:spMkLst>
        </pc:spChg>
      </pc:sldChg>
      <pc:sldChg chg="addSp delSp modSp add mod ord modAnim">
        <pc:chgData name="Trần Phương Thảo" userId="870c13fb-f77e-41e4-9dbb-54277864c368" providerId="ADAL" clId="{2E3C691E-EEAC-4CA1-AC04-738D0D0F4480}" dt="2023-10-06T12:55:56.043" v="7240" actId="1076"/>
        <pc:sldMkLst>
          <pc:docMk/>
          <pc:sldMk cId="2149499470" sldId="398"/>
        </pc:sldMkLst>
        <pc:spChg chg="add mod">
          <ac:chgData name="Trần Phương Thảo" userId="870c13fb-f77e-41e4-9dbb-54277864c368" providerId="ADAL" clId="{2E3C691E-EEAC-4CA1-AC04-738D0D0F4480}" dt="2023-10-04T07:50:30.972" v="1476" actId="2711"/>
          <ac:spMkLst>
            <pc:docMk/>
            <pc:sldMk cId="2149499470" sldId="398"/>
            <ac:spMk id="2" creationId="{3C2286BC-8287-1EEA-B4D0-EFD4AAE905E7}"/>
          </ac:spMkLst>
        </pc:spChg>
        <pc:spChg chg="add mod">
          <ac:chgData name="Trần Phương Thảo" userId="870c13fb-f77e-41e4-9dbb-54277864c368" providerId="ADAL" clId="{2E3C691E-EEAC-4CA1-AC04-738D0D0F4480}" dt="2023-10-04T07:50:41.122" v="1478" actId="2711"/>
          <ac:spMkLst>
            <pc:docMk/>
            <pc:sldMk cId="2149499470" sldId="398"/>
            <ac:spMk id="3" creationId="{A2A64957-CBB4-9724-5B5E-6A7CB34F0882}"/>
          </ac:spMkLst>
        </pc:spChg>
        <pc:spChg chg="add mod">
          <ac:chgData name="Trần Phương Thảo" userId="870c13fb-f77e-41e4-9dbb-54277864c368" providerId="ADAL" clId="{2E3C691E-EEAC-4CA1-AC04-738D0D0F4480}" dt="2023-10-04T07:50:36.520" v="1477" actId="2711"/>
          <ac:spMkLst>
            <pc:docMk/>
            <pc:sldMk cId="2149499470" sldId="398"/>
            <ac:spMk id="4" creationId="{E4B4EEBE-29A0-FA28-F639-6E86E53F4A7E}"/>
          </ac:spMkLst>
        </pc:spChg>
        <pc:spChg chg="add mod">
          <ac:chgData name="Trần Phương Thảo" userId="870c13fb-f77e-41e4-9dbb-54277864c368" providerId="ADAL" clId="{2E3C691E-EEAC-4CA1-AC04-738D0D0F4480}" dt="2023-10-04T07:41:06.230" v="1374" actId="165"/>
          <ac:spMkLst>
            <pc:docMk/>
            <pc:sldMk cId="2149499470" sldId="398"/>
            <ac:spMk id="5" creationId="{D34D50BE-B1C3-B0FD-B8DA-D413320B0369}"/>
          </ac:spMkLst>
        </pc:spChg>
        <pc:spChg chg="add del">
          <ac:chgData name="Trần Phương Thảo" userId="870c13fb-f77e-41e4-9dbb-54277864c368" providerId="ADAL" clId="{2E3C691E-EEAC-4CA1-AC04-738D0D0F4480}" dt="2023-10-04T06:57:30.943" v="951" actId="478"/>
          <ac:spMkLst>
            <pc:docMk/>
            <pc:sldMk cId="2149499470" sldId="398"/>
            <ac:spMk id="6" creationId="{59932C45-8D6C-6412-66F0-02E6666636AB}"/>
          </ac:spMkLst>
        </pc:spChg>
        <pc:spChg chg="add mod">
          <ac:chgData name="Trần Phương Thảo" userId="870c13fb-f77e-41e4-9dbb-54277864c368" providerId="ADAL" clId="{2E3C691E-EEAC-4CA1-AC04-738D0D0F4480}" dt="2023-10-04T07:41:06.230" v="1374" actId="165"/>
          <ac:spMkLst>
            <pc:docMk/>
            <pc:sldMk cId="2149499470" sldId="398"/>
            <ac:spMk id="7" creationId="{971F8A46-57D0-42D4-E062-5F96317E005A}"/>
          </ac:spMkLst>
        </pc:spChg>
        <pc:spChg chg="add mod">
          <ac:chgData name="Trần Phương Thảo" userId="870c13fb-f77e-41e4-9dbb-54277864c368" providerId="ADAL" clId="{2E3C691E-EEAC-4CA1-AC04-738D0D0F4480}" dt="2023-10-04T07:50:55.209" v="1479" actId="2711"/>
          <ac:spMkLst>
            <pc:docMk/>
            <pc:sldMk cId="2149499470" sldId="398"/>
            <ac:spMk id="9" creationId="{1BF69502-A8B3-01DC-F02A-C68EE1234A82}"/>
          </ac:spMkLst>
        </pc:spChg>
        <pc:spChg chg="add mod">
          <ac:chgData name="Trần Phương Thảo" userId="870c13fb-f77e-41e4-9dbb-54277864c368" providerId="ADAL" clId="{2E3C691E-EEAC-4CA1-AC04-738D0D0F4480}" dt="2023-10-04T07:51:01.010" v="1480" actId="2711"/>
          <ac:spMkLst>
            <pc:docMk/>
            <pc:sldMk cId="2149499470" sldId="398"/>
            <ac:spMk id="10" creationId="{34AA5A22-DEF4-8829-25CF-9E8B08B93C57}"/>
          </ac:spMkLst>
        </pc:spChg>
        <pc:spChg chg="add mod">
          <ac:chgData name="Trần Phương Thảo" userId="870c13fb-f77e-41e4-9dbb-54277864c368" providerId="ADAL" clId="{2E3C691E-EEAC-4CA1-AC04-738D0D0F4480}" dt="2023-10-04T07:41:06.230" v="1374" actId="165"/>
          <ac:spMkLst>
            <pc:docMk/>
            <pc:sldMk cId="2149499470" sldId="398"/>
            <ac:spMk id="11" creationId="{F2902173-8FF0-1987-DD19-94AF354875CE}"/>
          </ac:spMkLst>
        </pc:spChg>
        <pc:spChg chg="add del mod">
          <ac:chgData name="Trần Phương Thảo" userId="870c13fb-f77e-41e4-9dbb-54277864c368" providerId="ADAL" clId="{2E3C691E-EEAC-4CA1-AC04-738D0D0F4480}" dt="2023-10-04T07:06:30.012" v="1174" actId="478"/>
          <ac:spMkLst>
            <pc:docMk/>
            <pc:sldMk cId="2149499470" sldId="398"/>
            <ac:spMk id="13" creationId="{668A173B-B54C-C098-C5B4-EBF2F3C10F4D}"/>
          </ac:spMkLst>
        </pc:spChg>
        <pc:spChg chg="add mod">
          <ac:chgData name="Trần Phương Thảo" userId="870c13fb-f77e-41e4-9dbb-54277864c368" providerId="ADAL" clId="{2E3C691E-EEAC-4CA1-AC04-738D0D0F4480}" dt="2023-10-04T07:41:06.230" v="1374" actId="165"/>
          <ac:spMkLst>
            <pc:docMk/>
            <pc:sldMk cId="2149499470" sldId="398"/>
            <ac:spMk id="14" creationId="{4FB6B99C-60DD-D66E-4892-6F434003C7F0}"/>
          </ac:spMkLst>
        </pc:spChg>
        <pc:spChg chg="add mod">
          <ac:chgData name="Trần Phương Thảo" userId="870c13fb-f77e-41e4-9dbb-54277864c368" providerId="ADAL" clId="{2E3C691E-EEAC-4CA1-AC04-738D0D0F4480}" dt="2023-10-04T07:41:06.230" v="1374" actId="165"/>
          <ac:spMkLst>
            <pc:docMk/>
            <pc:sldMk cId="2149499470" sldId="398"/>
            <ac:spMk id="15" creationId="{3B309805-FE58-04DC-A3E8-95A5CF44E254}"/>
          </ac:spMkLst>
        </pc:spChg>
        <pc:spChg chg="add del mod">
          <ac:chgData name="Trần Phương Thảo" userId="870c13fb-f77e-41e4-9dbb-54277864c368" providerId="ADAL" clId="{2E3C691E-EEAC-4CA1-AC04-738D0D0F4480}" dt="2023-10-04T07:20:35.362" v="1242" actId="478"/>
          <ac:spMkLst>
            <pc:docMk/>
            <pc:sldMk cId="2149499470" sldId="398"/>
            <ac:spMk id="19" creationId="{95D31A21-4E2B-D090-671E-38D53334F7BC}"/>
          </ac:spMkLst>
        </pc:spChg>
        <pc:spChg chg="add del">
          <ac:chgData name="Trần Phương Thảo" userId="870c13fb-f77e-41e4-9dbb-54277864c368" providerId="ADAL" clId="{2E3C691E-EEAC-4CA1-AC04-738D0D0F4480}" dt="2023-10-04T07:20:20.842" v="1239" actId="478"/>
          <ac:spMkLst>
            <pc:docMk/>
            <pc:sldMk cId="2149499470" sldId="398"/>
            <ac:spMk id="20" creationId="{0591BDA6-2B59-F365-1CDE-E4B010388872}"/>
          </ac:spMkLst>
        </pc:spChg>
        <pc:spChg chg="add mod topLvl">
          <ac:chgData name="Trần Phương Thảo" userId="870c13fb-f77e-41e4-9dbb-54277864c368" providerId="ADAL" clId="{2E3C691E-EEAC-4CA1-AC04-738D0D0F4480}" dt="2023-10-04T07:51:13.770" v="1481" actId="2711"/>
          <ac:spMkLst>
            <pc:docMk/>
            <pc:sldMk cId="2149499470" sldId="398"/>
            <ac:spMk id="21" creationId="{5ED2AE45-387E-7408-A736-2B42DB121F98}"/>
          </ac:spMkLst>
        </pc:spChg>
        <pc:spChg chg="mod">
          <ac:chgData name="Trần Phương Thảo" userId="870c13fb-f77e-41e4-9dbb-54277864c368" providerId="ADAL" clId="{2E3C691E-EEAC-4CA1-AC04-738D0D0F4480}" dt="2023-10-04T07:10:21.881" v="1218" actId="207"/>
          <ac:spMkLst>
            <pc:docMk/>
            <pc:sldMk cId="2149499470" sldId="398"/>
            <ac:spMk id="58" creationId="{7EE820B4-36A2-4D66-AA2D-2D2FCE22DD95}"/>
          </ac:spMkLst>
        </pc:spChg>
        <pc:spChg chg="add del mod">
          <ac:chgData name="Trần Phương Thảo" userId="870c13fb-f77e-41e4-9dbb-54277864c368" providerId="ADAL" clId="{2E3C691E-EEAC-4CA1-AC04-738D0D0F4480}" dt="2023-10-04T07:49:36.334" v="1464"/>
          <ac:spMkLst>
            <pc:docMk/>
            <pc:sldMk cId="2149499470" sldId="398"/>
            <ac:spMk id="82" creationId="{01C4DBD3-6009-FF0D-05CC-13BFBB771623}"/>
          </ac:spMkLst>
        </pc:spChg>
        <pc:spChg chg="add mod">
          <ac:chgData name="Trần Phương Thảo" userId="870c13fb-f77e-41e4-9dbb-54277864c368" providerId="ADAL" clId="{2E3C691E-EEAC-4CA1-AC04-738D0D0F4480}" dt="2023-10-04T07:51:40.660" v="1486" actId="255"/>
          <ac:spMkLst>
            <pc:docMk/>
            <pc:sldMk cId="2149499470" sldId="398"/>
            <ac:spMk id="83" creationId="{0168775F-7E34-FE84-088D-3AF3953CE26E}"/>
          </ac:spMkLst>
        </pc:spChg>
        <pc:grpChg chg="add mod">
          <ac:chgData name="Trần Phương Thảo" userId="870c13fb-f77e-41e4-9dbb-54277864c368" providerId="ADAL" clId="{2E3C691E-EEAC-4CA1-AC04-738D0D0F4480}" dt="2023-10-04T07:41:06.230" v="1374" actId="165"/>
          <ac:grpSpMkLst>
            <pc:docMk/>
            <pc:sldMk cId="2149499470" sldId="398"/>
            <ac:grpSpMk id="8" creationId="{C1921C0C-4927-2C12-25E4-881B9DD260BF}"/>
          </ac:grpSpMkLst>
        </pc:grpChg>
        <pc:grpChg chg="add mod topLvl">
          <ac:chgData name="Trần Phương Thảo" userId="870c13fb-f77e-41e4-9dbb-54277864c368" providerId="ADAL" clId="{2E3C691E-EEAC-4CA1-AC04-738D0D0F4480}" dt="2023-10-04T07:41:06.230" v="1374" actId="165"/>
          <ac:grpSpMkLst>
            <pc:docMk/>
            <pc:sldMk cId="2149499470" sldId="398"/>
            <ac:grpSpMk id="12" creationId="{7C98D46D-804D-C9B3-F0FE-84F57E00D467}"/>
          </ac:grpSpMkLst>
        </pc:grpChg>
        <pc:grpChg chg="add mod topLvl">
          <ac:chgData name="Trần Phương Thảo" userId="870c13fb-f77e-41e4-9dbb-54277864c368" providerId="ADAL" clId="{2E3C691E-EEAC-4CA1-AC04-738D0D0F4480}" dt="2023-10-04T07:41:06.230" v="1374" actId="165"/>
          <ac:grpSpMkLst>
            <pc:docMk/>
            <pc:sldMk cId="2149499470" sldId="398"/>
            <ac:grpSpMk id="16" creationId="{D2E65DBE-6BDA-EC01-639C-F122FB784BB4}"/>
          </ac:grpSpMkLst>
        </pc:grpChg>
        <pc:grpChg chg="add del mod topLvl">
          <ac:chgData name="Trần Phương Thảo" userId="870c13fb-f77e-41e4-9dbb-54277864c368" providerId="ADAL" clId="{2E3C691E-EEAC-4CA1-AC04-738D0D0F4480}" dt="2023-10-04T07:41:06.230" v="1374" actId="165"/>
          <ac:grpSpMkLst>
            <pc:docMk/>
            <pc:sldMk cId="2149499470" sldId="398"/>
            <ac:grpSpMk id="62" creationId="{AFE5A419-5DEA-AE3A-40FE-A45F74295860}"/>
          </ac:grpSpMkLst>
        </pc:grpChg>
        <pc:grpChg chg="add del mod">
          <ac:chgData name="Trần Phương Thảo" userId="870c13fb-f77e-41e4-9dbb-54277864c368" providerId="ADAL" clId="{2E3C691E-EEAC-4CA1-AC04-738D0D0F4480}" dt="2023-10-04T07:41:01.185" v="1373" actId="165"/>
          <ac:grpSpMkLst>
            <pc:docMk/>
            <pc:sldMk cId="2149499470" sldId="398"/>
            <ac:grpSpMk id="65" creationId="{FDCA3CB0-30C8-7293-0467-FB378E6A1FBF}"/>
          </ac:grpSpMkLst>
        </pc:grpChg>
        <pc:grpChg chg="add del mod">
          <ac:chgData name="Trần Phương Thảo" userId="870c13fb-f77e-41e4-9dbb-54277864c368" providerId="ADAL" clId="{2E3C691E-EEAC-4CA1-AC04-738D0D0F4480}" dt="2023-10-04T07:41:57.464" v="1380" actId="165"/>
          <ac:grpSpMkLst>
            <pc:docMk/>
            <pc:sldMk cId="2149499470" sldId="398"/>
            <ac:grpSpMk id="69" creationId="{891B9513-CFBB-73A7-E7D2-3846527E49F9}"/>
          </ac:grpSpMkLst>
        </pc:grpChg>
        <pc:graphicFrameChg chg="add del mod">
          <ac:chgData name="Trần Phương Thảo" userId="870c13fb-f77e-41e4-9dbb-54277864c368" providerId="ADAL" clId="{2E3C691E-EEAC-4CA1-AC04-738D0D0F4480}" dt="2023-10-01T08:48:01.663" v="654"/>
          <ac:graphicFrameMkLst>
            <pc:docMk/>
            <pc:sldMk cId="2149499470" sldId="398"/>
            <ac:graphicFrameMk id="2" creationId="{2169F9C9-40D8-CB0A-C3FC-07708CC2D011}"/>
          </ac:graphicFrameMkLst>
        </pc:graphicFrameChg>
        <pc:picChg chg="add mod topLvl">
          <ac:chgData name="Trần Phương Thảo" userId="870c13fb-f77e-41e4-9dbb-54277864c368" providerId="ADAL" clId="{2E3C691E-EEAC-4CA1-AC04-738D0D0F4480}" dt="2023-10-04T07:41:06.230" v="1374" actId="165"/>
          <ac:picMkLst>
            <pc:docMk/>
            <pc:sldMk cId="2149499470" sldId="398"/>
            <ac:picMk id="18" creationId="{F4D51910-7C9E-895E-EE81-8120A36F6DA5}"/>
          </ac:picMkLst>
        </pc:picChg>
        <pc:picChg chg="add del mod">
          <ac:chgData name="Trần Phương Thảo" userId="870c13fb-f77e-41e4-9dbb-54277864c368" providerId="ADAL" clId="{2E3C691E-EEAC-4CA1-AC04-738D0D0F4480}" dt="2023-10-04T07:23:34.598" v="1263" actId="478"/>
          <ac:picMkLst>
            <pc:docMk/>
            <pc:sldMk cId="2149499470" sldId="398"/>
            <ac:picMk id="23" creationId="{2FA9FC31-B507-58A6-96FB-A8B59E96C5D2}"/>
          </ac:picMkLst>
        </pc:picChg>
        <pc:picChg chg="add mod topLvl">
          <ac:chgData name="Trần Phương Thảo" userId="870c13fb-f77e-41e4-9dbb-54277864c368" providerId="ADAL" clId="{2E3C691E-EEAC-4CA1-AC04-738D0D0F4480}" dt="2023-10-04T07:41:06.230" v="1374" actId="165"/>
          <ac:picMkLst>
            <pc:docMk/>
            <pc:sldMk cId="2149499470" sldId="398"/>
            <ac:picMk id="25" creationId="{B4560438-F15B-0FD2-A0E5-479F01F1D6DA}"/>
          </ac:picMkLst>
        </pc:picChg>
        <pc:cxnChg chg="add mod topLvl">
          <ac:chgData name="Trần Phương Thảo" userId="870c13fb-f77e-41e4-9dbb-54277864c368" providerId="ADAL" clId="{2E3C691E-EEAC-4CA1-AC04-738D0D0F4480}" dt="2023-10-04T07:41:06.230" v="1374" actId="165"/>
          <ac:cxnSpMkLst>
            <pc:docMk/>
            <pc:sldMk cId="2149499470" sldId="398"/>
            <ac:cxnSpMk id="27" creationId="{4991900C-C1E9-B9CB-8E04-8C8347738101}"/>
          </ac:cxnSpMkLst>
        </pc:cxnChg>
        <pc:cxnChg chg="add del mod">
          <ac:chgData name="Trần Phương Thảo" userId="870c13fb-f77e-41e4-9dbb-54277864c368" providerId="ADAL" clId="{2E3C691E-EEAC-4CA1-AC04-738D0D0F4480}" dt="2023-10-04T07:26:06.283" v="1272" actId="478"/>
          <ac:cxnSpMkLst>
            <pc:docMk/>
            <pc:sldMk cId="2149499470" sldId="398"/>
            <ac:cxnSpMk id="31" creationId="{B207583B-9E5F-D709-E068-C3D3FB4051C0}"/>
          </ac:cxnSpMkLst>
        </pc:cxnChg>
        <pc:cxnChg chg="add mod topLvl">
          <ac:chgData name="Trần Phương Thảo" userId="870c13fb-f77e-41e4-9dbb-54277864c368" providerId="ADAL" clId="{2E3C691E-EEAC-4CA1-AC04-738D0D0F4480}" dt="2023-10-04T07:41:06.230" v="1374" actId="165"/>
          <ac:cxnSpMkLst>
            <pc:docMk/>
            <pc:sldMk cId="2149499470" sldId="398"/>
            <ac:cxnSpMk id="33" creationId="{DC37D4F6-E26C-B236-C327-E13E5D051A2E}"/>
          </ac:cxnSpMkLst>
        </pc:cxnChg>
        <pc:cxnChg chg="add del mod">
          <ac:chgData name="Trần Phương Thảo" userId="870c13fb-f77e-41e4-9dbb-54277864c368" providerId="ADAL" clId="{2E3C691E-EEAC-4CA1-AC04-738D0D0F4480}" dt="2023-10-04T07:27:19.798" v="1283" actId="478"/>
          <ac:cxnSpMkLst>
            <pc:docMk/>
            <pc:sldMk cId="2149499470" sldId="398"/>
            <ac:cxnSpMk id="35" creationId="{DCCC7337-1ABF-CDA4-1727-984227B76837}"/>
          </ac:cxnSpMkLst>
        </pc:cxnChg>
        <pc:cxnChg chg="add mod topLvl">
          <ac:chgData name="Trần Phương Thảo" userId="870c13fb-f77e-41e4-9dbb-54277864c368" providerId="ADAL" clId="{2E3C691E-EEAC-4CA1-AC04-738D0D0F4480}" dt="2023-10-04T07:41:06.230" v="1374" actId="165"/>
          <ac:cxnSpMkLst>
            <pc:docMk/>
            <pc:sldMk cId="2149499470" sldId="398"/>
            <ac:cxnSpMk id="44" creationId="{CE8A8D39-043E-5B3D-F702-51068C236E67}"/>
          </ac:cxnSpMkLst>
        </pc:cxnChg>
        <pc:cxnChg chg="add mod topLvl">
          <ac:chgData name="Trần Phương Thảo" userId="870c13fb-f77e-41e4-9dbb-54277864c368" providerId="ADAL" clId="{2E3C691E-EEAC-4CA1-AC04-738D0D0F4480}" dt="2023-10-04T07:41:06.230" v="1374" actId="165"/>
          <ac:cxnSpMkLst>
            <pc:docMk/>
            <pc:sldMk cId="2149499470" sldId="398"/>
            <ac:cxnSpMk id="52" creationId="{5C34015C-1B47-054A-F8DA-8796EB86F3F0}"/>
          </ac:cxnSpMkLst>
        </pc:cxnChg>
        <pc:cxnChg chg="add del mod">
          <ac:chgData name="Trần Phương Thảo" userId="870c13fb-f77e-41e4-9dbb-54277864c368" providerId="ADAL" clId="{2E3C691E-EEAC-4CA1-AC04-738D0D0F4480}" dt="2023-10-04T07:32:24.994" v="1308" actId="11529"/>
          <ac:cxnSpMkLst>
            <pc:docMk/>
            <pc:sldMk cId="2149499470" sldId="398"/>
            <ac:cxnSpMk id="54" creationId="{520F300A-51D1-0447-6BC1-FC1ED02A3548}"/>
          </ac:cxnSpMkLst>
        </pc:cxnChg>
        <pc:cxnChg chg="add mod topLvl">
          <ac:chgData name="Trần Phương Thảo" userId="870c13fb-f77e-41e4-9dbb-54277864c368" providerId="ADAL" clId="{2E3C691E-EEAC-4CA1-AC04-738D0D0F4480}" dt="2023-10-04T07:41:06.230" v="1374" actId="165"/>
          <ac:cxnSpMkLst>
            <pc:docMk/>
            <pc:sldMk cId="2149499470" sldId="398"/>
            <ac:cxnSpMk id="56" creationId="{CDE3F368-B79B-DC7B-0AEF-3ACCEEF20320}"/>
          </ac:cxnSpMkLst>
        </pc:cxnChg>
        <pc:cxnChg chg="add del mod">
          <ac:chgData name="Trần Phương Thảo" userId="870c13fb-f77e-41e4-9dbb-54277864c368" providerId="ADAL" clId="{2E3C691E-EEAC-4CA1-AC04-738D0D0F4480}" dt="2023-10-04T07:37:36.303" v="1355" actId="478"/>
          <ac:cxnSpMkLst>
            <pc:docMk/>
            <pc:sldMk cId="2149499470" sldId="398"/>
            <ac:cxnSpMk id="59" creationId="{2DBED944-76E0-FCB3-5A14-88DF7C13E28F}"/>
          </ac:cxnSpMkLst>
        </pc:cxnChg>
        <pc:cxnChg chg="add mod topLvl">
          <ac:chgData name="Trần Phương Thảo" userId="870c13fb-f77e-41e4-9dbb-54277864c368" providerId="ADAL" clId="{2E3C691E-EEAC-4CA1-AC04-738D0D0F4480}" dt="2023-10-04T07:41:06.230" v="1374" actId="165"/>
          <ac:cxnSpMkLst>
            <pc:docMk/>
            <pc:sldMk cId="2149499470" sldId="398"/>
            <ac:cxnSpMk id="61" creationId="{2BD9B705-AE55-A311-27B5-9A15C8D9C212}"/>
          </ac:cxnSpMkLst>
        </pc:cxnChg>
        <pc:cxnChg chg="add mod topLvl">
          <ac:chgData name="Trần Phương Thảo" userId="870c13fb-f77e-41e4-9dbb-54277864c368" providerId="ADAL" clId="{2E3C691E-EEAC-4CA1-AC04-738D0D0F4480}" dt="2023-10-04T07:41:01.185" v="1373" actId="165"/>
          <ac:cxnSpMkLst>
            <pc:docMk/>
            <pc:sldMk cId="2149499470" sldId="398"/>
            <ac:cxnSpMk id="64" creationId="{3545FBD4-117D-2AD1-F46E-CCDCD018F1BC}"/>
          </ac:cxnSpMkLst>
        </pc:cxnChg>
        <pc:cxnChg chg="add mod topLvl">
          <ac:chgData name="Trần Phương Thảo" userId="870c13fb-f77e-41e4-9dbb-54277864c368" providerId="ADAL" clId="{2E3C691E-EEAC-4CA1-AC04-738D0D0F4480}" dt="2023-10-06T12:55:54.784" v="7238" actId="1076"/>
          <ac:cxnSpMkLst>
            <pc:docMk/>
            <pc:sldMk cId="2149499470" sldId="398"/>
            <ac:cxnSpMk id="66" creationId="{4C83FF35-1504-8499-984F-51C3504A6BA9}"/>
          </ac:cxnSpMkLst>
        </pc:cxnChg>
        <pc:cxnChg chg="add mod topLvl">
          <ac:chgData name="Trần Phương Thảo" userId="870c13fb-f77e-41e4-9dbb-54277864c368" providerId="ADAL" clId="{2E3C691E-EEAC-4CA1-AC04-738D0D0F4480}" dt="2023-10-06T12:55:56.043" v="7240" actId="1076"/>
          <ac:cxnSpMkLst>
            <pc:docMk/>
            <pc:sldMk cId="2149499470" sldId="398"/>
            <ac:cxnSpMk id="67" creationId="{CC89E53E-287A-9F39-C8FA-39521F274AED}"/>
          </ac:cxnSpMkLst>
        </pc:cxnChg>
        <pc:cxnChg chg="add mod topLvl">
          <ac:chgData name="Trần Phương Thảo" userId="870c13fb-f77e-41e4-9dbb-54277864c368" providerId="ADAL" clId="{2E3C691E-EEAC-4CA1-AC04-738D0D0F4480}" dt="2023-10-06T12:55:55.353" v="7239" actId="1076"/>
          <ac:cxnSpMkLst>
            <pc:docMk/>
            <pc:sldMk cId="2149499470" sldId="398"/>
            <ac:cxnSpMk id="68" creationId="{76D88FB0-7E98-592F-5C5C-69EB1B17032D}"/>
          </ac:cxnSpMkLst>
        </pc:cxnChg>
        <pc:cxnChg chg="add mod">
          <ac:chgData name="Trần Phương Thảo" userId="870c13fb-f77e-41e4-9dbb-54277864c368" providerId="ADAL" clId="{2E3C691E-EEAC-4CA1-AC04-738D0D0F4480}" dt="2023-10-06T12:55:54.003" v="7236" actId="1076"/>
          <ac:cxnSpMkLst>
            <pc:docMk/>
            <pc:sldMk cId="2149499470" sldId="398"/>
            <ac:cxnSpMk id="79" creationId="{E6B01282-1BAF-E3C2-47E2-AED0A7AF694D}"/>
          </ac:cxnSpMkLst>
        </pc:cxnChg>
        <pc:cxnChg chg="add mod">
          <ac:chgData name="Trần Phương Thảo" userId="870c13fb-f77e-41e4-9dbb-54277864c368" providerId="ADAL" clId="{2E3C691E-EEAC-4CA1-AC04-738D0D0F4480}" dt="2023-10-06T12:55:53.704" v="7235" actId="1076"/>
          <ac:cxnSpMkLst>
            <pc:docMk/>
            <pc:sldMk cId="2149499470" sldId="398"/>
            <ac:cxnSpMk id="81" creationId="{14566A83-537D-E42D-A5B6-097E041F1C94}"/>
          </ac:cxnSpMkLst>
        </pc:cxnChg>
      </pc:sldChg>
      <pc:sldChg chg="delSp modSp add del mod ord">
        <pc:chgData name="Trần Phương Thảo" userId="870c13fb-f77e-41e4-9dbb-54277864c368" providerId="ADAL" clId="{2E3C691E-EEAC-4CA1-AC04-738D0D0F4480}" dt="2023-10-01T08:47:50.435" v="623" actId="47"/>
        <pc:sldMkLst>
          <pc:docMk/>
          <pc:sldMk cId="3150580247" sldId="398"/>
        </pc:sldMkLst>
        <pc:spChg chg="del mod">
          <ac:chgData name="Trần Phương Thảo" userId="870c13fb-f77e-41e4-9dbb-54277864c368" providerId="ADAL" clId="{2E3C691E-EEAC-4CA1-AC04-738D0D0F4480}" dt="2023-10-01T08:47:18.276" v="617"/>
          <ac:spMkLst>
            <pc:docMk/>
            <pc:sldMk cId="3150580247" sldId="398"/>
            <ac:spMk id="58" creationId="{7EE820B4-36A2-4D66-AA2D-2D2FCE22DD95}"/>
          </ac:spMkLst>
        </pc:spChg>
      </pc:sldChg>
      <pc:sldChg chg="addSp delSp modSp add mod modAnim">
        <pc:chgData name="Trần Phương Thảo" userId="870c13fb-f77e-41e4-9dbb-54277864c368" providerId="ADAL" clId="{2E3C691E-EEAC-4CA1-AC04-738D0D0F4480}" dt="2023-10-04T09:36:41.281" v="1844"/>
        <pc:sldMkLst>
          <pc:docMk/>
          <pc:sldMk cId="345033218" sldId="399"/>
        </pc:sldMkLst>
        <pc:spChg chg="add mod">
          <ac:chgData name="Trần Phương Thảo" userId="870c13fb-f77e-41e4-9dbb-54277864c368" providerId="ADAL" clId="{2E3C691E-EEAC-4CA1-AC04-738D0D0F4480}" dt="2023-10-04T09:36:09.469" v="1840" actId="165"/>
          <ac:spMkLst>
            <pc:docMk/>
            <pc:sldMk cId="345033218" sldId="399"/>
            <ac:spMk id="8" creationId="{DAF6EE27-584A-4755-F0D5-25FF67AF61F0}"/>
          </ac:spMkLst>
        </pc:spChg>
        <pc:spChg chg="add mod">
          <ac:chgData name="Trần Phương Thảo" userId="870c13fb-f77e-41e4-9dbb-54277864c368" providerId="ADAL" clId="{2E3C691E-EEAC-4CA1-AC04-738D0D0F4480}" dt="2023-10-04T09:36:09.469" v="1840" actId="165"/>
          <ac:spMkLst>
            <pc:docMk/>
            <pc:sldMk cId="345033218" sldId="399"/>
            <ac:spMk id="10" creationId="{B002E7A9-A847-F43D-1497-3B09DED1218F}"/>
          </ac:spMkLst>
        </pc:spChg>
        <pc:spChg chg="add mod">
          <ac:chgData name="Trần Phương Thảo" userId="870c13fb-f77e-41e4-9dbb-54277864c368" providerId="ADAL" clId="{2E3C691E-EEAC-4CA1-AC04-738D0D0F4480}" dt="2023-10-04T09:36:09.469" v="1840" actId="165"/>
          <ac:spMkLst>
            <pc:docMk/>
            <pc:sldMk cId="345033218" sldId="399"/>
            <ac:spMk id="11" creationId="{52B0CE7E-8731-1A4E-D375-1675510D90B5}"/>
          </ac:spMkLst>
        </pc:spChg>
        <pc:spChg chg="add mod">
          <ac:chgData name="Trần Phương Thảo" userId="870c13fb-f77e-41e4-9dbb-54277864c368" providerId="ADAL" clId="{2E3C691E-EEAC-4CA1-AC04-738D0D0F4480}" dt="2023-10-04T09:36:09.469" v="1840" actId="165"/>
          <ac:spMkLst>
            <pc:docMk/>
            <pc:sldMk cId="345033218" sldId="399"/>
            <ac:spMk id="12" creationId="{8092FD39-E8AC-C925-AE63-2309AAC6080B}"/>
          </ac:spMkLst>
        </pc:spChg>
        <pc:spChg chg="add mod">
          <ac:chgData name="Trần Phương Thảo" userId="870c13fb-f77e-41e4-9dbb-54277864c368" providerId="ADAL" clId="{2E3C691E-EEAC-4CA1-AC04-738D0D0F4480}" dt="2023-10-04T09:36:09.469" v="1840" actId="165"/>
          <ac:spMkLst>
            <pc:docMk/>
            <pc:sldMk cId="345033218" sldId="399"/>
            <ac:spMk id="13" creationId="{E611DF0E-EF46-30CE-963B-0899FFE337D4}"/>
          </ac:spMkLst>
        </pc:spChg>
        <pc:spChg chg="add mod">
          <ac:chgData name="Trần Phương Thảo" userId="870c13fb-f77e-41e4-9dbb-54277864c368" providerId="ADAL" clId="{2E3C691E-EEAC-4CA1-AC04-738D0D0F4480}" dt="2023-10-04T09:36:09.469" v="1840" actId="165"/>
          <ac:spMkLst>
            <pc:docMk/>
            <pc:sldMk cId="345033218" sldId="399"/>
            <ac:spMk id="14" creationId="{C512B4E0-2FB2-3CEE-D689-10CF32D79D38}"/>
          </ac:spMkLst>
        </pc:spChg>
        <pc:spChg chg="add del mod">
          <ac:chgData name="Trần Phương Thảo" userId="870c13fb-f77e-41e4-9dbb-54277864c368" providerId="ADAL" clId="{2E3C691E-EEAC-4CA1-AC04-738D0D0F4480}" dt="2023-10-04T09:18:29.946" v="1625" actId="11529"/>
          <ac:spMkLst>
            <pc:docMk/>
            <pc:sldMk cId="345033218" sldId="399"/>
            <ac:spMk id="15" creationId="{0401A616-EC1F-2216-DDF8-C9912E12DCFE}"/>
          </ac:spMkLst>
        </pc:spChg>
        <pc:spChg chg="add mod">
          <ac:chgData name="Trần Phương Thảo" userId="870c13fb-f77e-41e4-9dbb-54277864c368" providerId="ADAL" clId="{2E3C691E-EEAC-4CA1-AC04-738D0D0F4480}" dt="2023-10-04T09:36:09.469" v="1840" actId="165"/>
          <ac:spMkLst>
            <pc:docMk/>
            <pc:sldMk cId="345033218" sldId="399"/>
            <ac:spMk id="16" creationId="{396D66A4-A8B3-2B24-243F-B1AAB7A68F3D}"/>
          </ac:spMkLst>
        </pc:spChg>
        <pc:spChg chg="add mod">
          <ac:chgData name="Trần Phương Thảo" userId="870c13fb-f77e-41e4-9dbb-54277864c368" providerId="ADAL" clId="{2E3C691E-EEAC-4CA1-AC04-738D0D0F4480}" dt="2023-10-04T09:36:09.469" v="1840" actId="165"/>
          <ac:spMkLst>
            <pc:docMk/>
            <pc:sldMk cId="345033218" sldId="399"/>
            <ac:spMk id="17" creationId="{A273344B-8B20-B5F9-F767-25FF569E0704}"/>
          </ac:spMkLst>
        </pc:spChg>
        <pc:spChg chg="add mod">
          <ac:chgData name="Trần Phương Thảo" userId="870c13fb-f77e-41e4-9dbb-54277864c368" providerId="ADAL" clId="{2E3C691E-EEAC-4CA1-AC04-738D0D0F4480}" dt="2023-10-04T09:36:09.469" v="1840" actId="165"/>
          <ac:spMkLst>
            <pc:docMk/>
            <pc:sldMk cId="345033218" sldId="399"/>
            <ac:spMk id="18" creationId="{5A5A76BB-0155-A0E1-5CFA-2C36FA0B2A50}"/>
          </ac:spMkLst>
        </pc:spChg>
        <pc:spChg chg="add mod topLvl">
          <ac:chgData name="Trần Phương Thảo" userId="870c13fb-f77e-41e4-9dbb-54277864c368" providerId="ADAL" clId="{2E3C691E-EEAC-4CA1-AC04-738D0D0F4480}" dt="2023-10-04T09:36:09.469" v="1840" actId="165"/>
          <ac:spMkLst>
            <pc:docMk/>
            <pc:sldMk cId="345033218" sldId="399"/>
            <ac:spMk id="22" creationId="{31C4FF7C-2C91-90D9-C56D-04DC946537C2}"/>
          </ac:spMkLst>
        </pc:spChg>
        <pc:spChg chg="add mod">
          <ac:chgData name="Trần Phương Thảo" userId="870c13fb-f77e-41e4-9dbb-54277864c368" providerId="ADAL" clId="{2E3C691E-EEAC-4CA1-AC04-738D0D0F4480}" dt="2023-10-04T09:36:09.469" v="1840" actId="165"/>
          <ac:spMkLst>
            <pc:docMk/>
            <pc:sldMk cId="345033218" sldId="399"/>
            <ac:spMk id="31" creationId="{D82DAD30-1719-49BF-80DB-BDB078103B29}"/>
          </ac:spMkLst>
        </pc:spChg>
        <pc:spChg chg="mod">
          <ac:chgData name="Trần Phương Thảo" userId="870c13fb-f77e-41e4-9dbb-54277864c368" providerId="ADAL" clId="{2E3C691E-EEAC-4CA1-AC04-738D0D0F4480}" dt="2023-10-04T08:49:21.152" v="1533" actId="14100"/>
          <ac:spMkLst>
            <pc:docMk/>
            <pc:sldMk cId="345033218" sldId="399"/>
            <ac:spMk id="58" creationId="{7EE820B4-36A2-4D66-AA2D-2D2FCE22DD95}"/>
          </ac:spMkLst>
        </pc:spChg>
        <pc:grpChg chg="add mod topLvl">
          <ac:chgData name="Trần Phương Thảo" userId="870c13fb-f77e-41e4-9dbb-54277864c368" providerId="ADAL" clId="{2E3C691E-EEAC-4CA1-AC04-738D0D0F4480}" dt="2023-10-04T09:36:09.469" v="1840" actId="165"/>
          <ac:grpSpMkLst>
            <pc:docMk/>
            <pc:sldMk cId="345033218" sldId="399"/>
            <ac:grpSpMk id="9" creationId="{7E3E6B3E-22A2-24FE-6E5F-8E28BA2249BE}"/>
          </ac:grpSpMkLst>
        </pc:grpChg>
        <pc:grpChg chg="add mod topLvl">
          <ac:chgData name="Trần Phương Thảo" userId="870c13fb-f77e-41e4-9dbb-54277864c368" providerId="ADAL" clId="{2E3C691E-EEAC-4CA1-AC04-738D0D0F4480}" dt="2023-10-04T09:36:09.469" v="1840" actId="165"/>
          <ac:grpSpMkLst>
            <pc:docMk/>
            <pc:sldMk cId="345033218" sldId="399"/>
            <ac:grpSpMk id="19" creationId="{D2FF2F61-7E61-E152-5A83-C53B87E87CB6}"/>
          </ac:grpSpMkLst>
        </pc:grpChg>
        <pc:grpChg chg="add mod">
          <ac:chgData name="Trần Phương Thảo" userId="870c13fb-f77e-41e4-9dbb-54277864c368" providerId="ADAL" clId="{2E3C691E-EEAC-4CA1-AC04-738D0D0F4480}" dt="2023-10-04T09:36:09.469" v="1840" actId="165"/>
          <ac:grpSpMkLst>
            <pc:docMk/>
            <pc:sldMk cId="345033218" sldId="399"/>
            <ac:grpSpMk id="20" creationId="{3BCD6177-F329-4D7F-4090-36A3946848E6}"/>
          </ac:grpSpMkLst>
        </pc:grpChg>
        <pc:grpChg chg="add mod">
          <ac:chgData name="Trần Phương Thảo" userId="870c13fb-f77e-41e4-9dbb-54277864c368" providerId="ADAL" clId="{2E3C691E-EEAC-4CA1-AC04-738D0D0F4480}" dt="2023-10-04T09:36:09.469" v="1840" actId="165"/>
          <ac:grpSpMkLst>
            <pc:docMk/>
            <pc:sldMk cId="345033218" sldId="399"/>
            <ac:grpSpMk id="21" creationId="{68190AD1-52D7-B928-B86A-BA97DDE3F38C}"/>
          </ac:grpSpMkLst>
        </pc:grpChg>
        <pc:grpChg chg="add del mod">
          <ac:chgData name="Trần Phương Thảo" userId="870c13fb-f77e-41e4-9dbb-54277864c368" providerId="ADAL" clId="{2E3C691E-EEAC-4CA1-AC04-738D0D0F4480}" dt="2023-10-04T09:23:28.931" v="1729" actId="165"/>
          <ac:grpSpMkLst>
            <pc:docMk/>
            <pc:sldMk cId="345033218" sldId="399"/>
            <ac:grpSpMk id="23" creationId="{76E8853F-8A5B-472C-EC7B-B69A20271616}"/>
          </ac:grpSpMkLst>
        </pc:grpChg>
        <pc:grpChg chg="add mod topLvl">
          <ac:chgData name="Trần Phương Thảo" userId="870c13fb-f77e-41e4-9dbb-54277864c368" providerId="ADAL" clId="{2E3C691E-EEAC-4CA1-AC04-738D0D0F4480}" dt="2023-10-04T09:36:09.469" v="1840" actId="165"/>
          <ac:grpSpMkLst>
            <pc:docMk/>
            <pc:sldMk cId="345033218" sldId="399"/>
            <ac:grpSpMk id="24" creationId="{5089E17D-136E-007B-55D2-6B2A52D5FCD4}"/>
          </ac:grpSpMkLst>
        </pc:grpChg>
        <pc:grpChg chg="add mod topLvl">
          <ac:chgData name="Trần Phương Thảo" userId="870c13fb-f77e-41e4-9dbb-54277864c368" providerId="ADAL" clId="{2E3C691E-EEAC-4CA1-AC04-738D0D0F4480}" dt="2023-10-04T09:36:09.469" v="1840" actId="165"/>
          <ac:grpSpMkLst>
            <pc:docMk/>
            <pc:sldMk cId="345033218" sldId="399"/>
            <ac:grpSpMk id="32" creationId="{3CBE809A-4AD4-E255-4DAF-D24E4A1DE063}"/>
          </ac:grpSpMkLst>
        </pc:grpChg>
        <pc:grpChg chg="add mod">
          <ac:chgData name="Trần Phương Thảo" userId="870c13fb-f77e-41e4-9dbb-54277864c368" providerId="ADAL" clId="{2E3C691E-EEAC-4CA1-AC04-738D0D0F4480}" dt="2023-10-04T09:33:22.203" v="1834" actId="164"/>
          <ac:grpSpMkLst>
            <pc:docMk/>
            <pc:sldMk cId="345033218" sldId="399"/>
            <ac:grpSpMk id="57" creationId="{5EFBE2E5-252F-EDC4-7372-4AB4600F54EC}"/>
          </ac:grpSpMkLst>
        </pc:grpChg>
        <pc:grpChg chg="add del mod">
          <ac:chgData name="Trần Phương Thảo" userId="870c13fb-f77e-41e4-9dbb-54277864c368" providerId="ADAL" clId="{2E3C691E-EEAC-4CA1-AC04-738D0D0F4480}" dt="2023-10-04T09:36:09.469" v="1840" actId="165"/>
          <ac:grpSpMkLst>
            <pc:docMk/>
            <pc:sldMk cId="345033218" sldId="399"/>
            <ac:grpSpMk id="59" creationId="{8FB5BD78-7A62-21FD-9E3B-F45279D20829}"/>
          </ac:grpSpMkLst>
        </pc:grpChg>
        <pc:picChg chg="add del mod">
          <ac:chgData name="Trần Phương Thảo" userId="870c13fb-f77e-41e4-9dbb-54277864c368" providerId="ADAL" clId="{2E3C691E-EEAC-4CA1-AC04-738D0D0F4480}" dt="2023-10-04T08:48:11.284" v="1490" actId="478"/>
          <ac:picMkLst>
            <pc:docMk/>
            <pc:sldMk cId="345033218" sldId="399"/>
            <ac:picMk id="3" creationId="{6B848987-A1A8-54E5-BFBF-AF429862AE05}"/>
          </ac:picMkLst>
        </pc:picChg>
        <pc:picChg chg="add del mod">
          <ac:chgData name="Trần Phương Thảo" userId="870c13fb-f77e-41e4-9dbb-54277864c368" providerId="ADAL" clId="{2E3C691E-EEAC-4CA1-AC04-738D0D0F4480}" dt="2023-10-04T08:48:51.497" v="1493" actId="478"/>
          <ac:picMkLst>
            <pc:docMk/>
            <pc:sldMk cId="345033218" sldId="399"/>
            <ac:picMk id="5" creationId="{23954D61-462B-C021-8617-31231A9B5C7A}"/>
          </ac:picMkLst>
        </pc:picChg>
        <pc:picChg chg="add mod">
          <ac:chgData name="Trần Phương Thảo" userId="870c13fb-f77e-41e4-9dbb-54277864c368" providerId="ADAL" clId="{2E3C691E-EEAC-4CA1-AC04-738D0D0F4480}" dt="2023-10-04T09:36:09.469" v="1840" actId="165"/>
          <ac:picMkLst>
            <pc:docMk/>
            <pc:sldMk cId="345033218" sldId="399"/>
            <ac:picMk id="7" creationId="{01D3AD12-EEE1-DB26-3510-5997B4406F9C}"/>
          </ac:picMkLst>
        </pc:picChg>
        <pc:cxnChg chg="add mod topLvl">
          <ac:chgData name="Trần Phương Thảo" userId="870c13fb-f77e-41e4-9dbb-54277864c368" providerId="ADAL" clId="{2E3C691E-EEAC-4CA1-AC04-738D0D0F4480}" dt="2023-10-04T09:36:09.469" v="1840" actId="165"/>
          <ac:cxnSpMkLst>
            <pc:docMk/>
            <pc:sldMk cId="345033218" sldId="399"/>
            <ac:cxnSpMk id="26" creationId="{081F498E-E411-D5AA-6463-832F5BE481F8}"/>
          </ac:cxnSpMkLst>
        </pc:cxnChg>
        <pc:cxnChg chg="add mod topLvl">
          <ac:chgData name="Trần Phương Thảo" userId="870c13fb-f77e-41e4-9dbb-54277864c368" providerId="ADAL" clId="{2E3C691E-EEAC-4CA1-AC04-738D0D0F4480}" dt="2023-10-04T09:36:09.469" v="1840" actId="165"/>
          <ac:cxnSpMkLst>
            <pc:docMk/>
            <pc:sldMk cId="345033218" sldId="399"/>
            <ac:cxnSpMk id="28" creationId="{FBA87FDC-7E5B-7029-6D22-EA90D9E39C75}"/>
          </ac:cxnSpMkLst>
        </pc:cxnChg>
        <pc:cxnChg chg="add del">
          <ac:chgData name="Trần Phương Thảo" userId="870c13fb-f77e-41e4-9dbb-54277864c368" providerId="ADAL" clId="{2E3C691E-EEAC-4CA1-AC04-738D0D0F4480}" dt="2023-10-04T09:25:50.820" v="1740" actId="478"/>
          <ac:cxnSpMkLst>
            <pc:docMk/>
            <pc:sldMk cId="345033218" sldId="399"/>
            <ac:cxnSpMk id="30" creationId="{E09A9CD6-7AE9-D546-B86C-3CA5E8756C2D}"/>
          </ac:cxnSpMkLst>
        </pc:cxnChg>
        <pc:cxnChg chg="add del mod">
          <ac:chgData name="Trần Phương Thảo" userId="870c13fb-f77e-41e4-9dbb-54277864c368" providerId="ADAL" clId="{2E3C691E-EEAC-4CA1-AC04-738D0D0F4480}" dt="2023-10-04T09:28:30.239" v="1751" actId="478"/>
          <ac:cxnSpMkLst>
            <pc:docMk/>
            <pc:sldMk cId="345033218" sldId="399"/>
            <ac:cxnSpMk id="34" creationId="{A9B05E58-8D93-0255-B7C5-E2C171C793E6}"/>
          </ac:cxnSpMkLst>
        </pc:cxnChg>
        <pc:cxnChg chg="add del mod">
          <ac:chgData name="Trần Phương Thảo" userId="870c13fb-f77e-41e4-9dbb-54277864c368" providerId="ADAL" clId="{2E3C691E-EEAC-4CA1-AC04-738D0D0F4480}" dt="2023-10-04T09:28:14.695" v="1749" actId="11529"/>
          <ac:cxnSpMkLst>
            <pc:docMk/>
            <pc:sldMk cId="345033218" sldId="399"/>
            <ac:cxnSpMk id="36" creationId="{565DCD45-671D-7EE8-E09F-2AB06713D108}"/>
          </ac:cxnSpMkLst>
        </pc:cxnChg>
        <pc:cxnChg chg="add mod topLvl">
          <ac:chgData name="Trần Phương Thảo" userId="870c13fb-f77e-41e4-9dbb-54277864c368" providerId="ADAL" clId="{2E3C691E-EEAC-4CA1-AC04-738D0D0F4480}" dt="2023-10-04T09:36:09.469" v="1840" actId="165"/>
          <ac:cxnSpMkLst>
            <pc:docMk/>
            <pc:sldMk cId="345033218" sldId="399"/>
            <ac:cxnSpMk id="38" creationId="{D1B4D789-682A-2A1F-871A-EA65CF88E2BB}"/>
          </ac:cxnSpMkLst>
        </pc:cxnChg>
        <pc:cxnChg chg="add mod topLvl">
          <ac:chgData name="Trần Phương Thảo" userId="870c13fb-f77e-41e4-9dbb-54277864c368" providerId="ADAL" clId="{2E3C691E-EEAC-4CA1-AC04-738D0D0F4480}" dt="2023-10-04T09:36:09.469" v="1840" actId="165"/>
          <ac:cxnSpMkLst>
            <pc:docMk/>
            <pc:sldMk cId="345033218" sldId="399"/>
            <ac:cxnSpMk id="40" creationId="{60431C0B-4A16-A19A-93CC-08FDAB271E32}"/>
          </ac:cxnSpMkLst>
        </pc:cxnChg>
        <pc:cxnChg chg="add mod topLvl">
          <ac:chgData name="Trần Phương Thảo" userId="870c13fb-f77e-41e4-9dbb-54277864c368" providerId="ADAL" clId="{2E3C691E-EEAC-4CA1-AC04-738D0D0F4480}" dt="2023-10-04T09:36:09.469" v="1840" actId="165"/>
          <ac:cxnSpMkLst>
            <pc:docMk/>
            <pc:sldMk cId="345033218" sldId="399"/>
            <ac:cxnSpMk id="42" creationId="{BFC6806E-FEE2-6CC0-81C5-B66F6FF55FBE}"/>
          </ac:cxnSpMkLst>
        </pc:cxnChg>
        <pc:cxnChg chg="add mod topLvl">
          <ac:chgData name="Trần Phương Thảo" userId="870c13fb-f77e-41e4-9dbb-54277864c368" providerId="ADAL" clId="{2E3C691E-EEAC-4CA1-AC04-738D0D0F4480}" dt="2023-10-04T09:36:09.469" v="1840" actId="165"/>
          <ac:cxnSpMkLst>
            <pc:docMk/>
            <pc:sldMk cId="345033218" sldId="399"/>
            <ac:cxnSpMk id="44" creationId="{4B67300C-302B-7709-AF93-73706032AFAE}"/>
          </ac:cxnSpMkLst>
        </pc:cxnChg>
        <pc:cxnChg chg="add mod topLvl">
          <ac:chgData name="Trần Phương Thảo" userId="870c13fb-f77e-41e4-9dbb-54277864c368" providerId="ADAL" clId="{2E3C691E-EEAC-4CA1-AC04-738D0D0F4480}" dt="2023-10-04T09:36:09.469" v="1840" actId="165"/>
          <ac:cxnSpMkLst>
            <pc:docMk/>
            <pc:sldMk cId="345033218" sldId="399"/>
            <ac:cxnSpMk id="46" creationId="{7F441C4E-222B-00E1-34FD-DE130C345941}"/>
          </ac:cxnSpMkLst>
        </pc:cxnChg>
        <pc:cxnChg chg="add mod topLvl">
          <ac:chgData name="Trần Phương Thảo" userId="870c13fb-f77e-41e4-9dbb-54277864c368" providerId="ADAL" clId="{2E3C691E-EEAC-4CA1-AC04-738D0D0F4480}" dt="2023-10-04T09:36:09.469" v="1840" actId="165"/>
          <ac:cxnSpMkLst>
            <pc:docMk/>
            <pc:sldMk cId="345033218" sldId="399"/>
            <ac:cxnSpMk id="48" creationId="{0A9EA09D-C9E9-78B8-384F-60633305B2E7}"/>
          </ac:cxnSpMkLst>
        </pc:cxnChg>
        <pc:cxnChg chg="add mod topLvl">
          <ac:chgData name="Trần Phương Thảo" userId="870c13fb-f77e-41e4-9dbb-54277864c368" providerId="ADAL" clId="{2E3C691E-EEAC-4CA1-AC04-738D0D0F4480}" dt="2023-10-04T09:36:09.469" v="1840" actId="165"/>
          <ac:cxnSpMkLst>
            <pc:docMk/>
            <pc:sldMk cId="345033218" sldId="399"/>
            <ac:cxnSpMk id="49" creationId="{EB7333BE-EF61-5CDC-04F9-AB4309BF090D}"/>
          </ac:cxnSpMkLst>
        </pc:cxnChg>
        <pc:cxnChg chg="add mod topLvl">
          <ac:chgData name="Trần Phương Thảo" userId="870c13fb-f77e-41e4-9dbb-54277864c368" providerId="ADAL" clId="{2E3C691E-EEAC-4CA1-AC04-738D0D0F4480}" dt="2023-10-04T09:36:09.469" v="1840" actId="165"/>
          <ac:cxnSpMkLst>
            <pc:docMk/>
            <pc:sldMk cId="345033218" sldId="399"/>
            <ac:cxnSpMk id="50" creationId="{A8B442F5-42F4-1E1C-BCEA-1983A0C67768}"/>
          </ac:cxnSpMkLst>
        </pc:cxnChg>
      </pc:sldChg>
      <pc:sldChg chg="modSp add mod ord">
        <pc:chgData name="Trần Phương Thảo" userId="870c13fb-f77e-41e4-9dbb-54277864c368" providerId="ADAL" clId="{2E3C691E-EEAC-4CA1-AC04-738D0D0F4480}" dt="2023-10-01T08:52:24.348" v="802" actId="2711"/>
        <pc:sldMkLst>
          <pc:docMk/>
          <pc:sldMk cId="1120550500" sldId="400"/>
        </pc:sldMkLst>
        <pc:spChg chg="mod">
          <ac:chgData name="Trần Phương Thảo" userId="870c13fb-f77e-41e4-9dbb-54277864c368" providerId="ADAL" clId="{2E3C691E-EEAC-4CA1-AC04-738D0D0F4480}" dt="2023-10-01T08:52:24.348" v="802" actId="2711"/>
          <ac:spMkLst>
            <pc:docMk/>
            <pc:sldMk cId="1120550500" sldId="400"/>
            <ac:spMk id="2" creationId="{F175622C-B5EE-8D21-4B6F-BB08856B1425}"/>
          </ac:spMkLst>
        </pc:spChg>
      </pc:sldChg>
      <pc:sldChg chg="add del ord">
        <pc:chgData name="Trần Phương Thảo" userId="870c13fb-f77e-41e4-9dbb-54277864c368" providerId="ADAL" clId="{2E3C691E-EEAC-4CA1-AC04-738D0D0F4480}" dt="2023-10-01T08:50:14.040" v="770" actId="47"/>
        <pc:sldMkLst>
          <pc:docMk/>
          <pc:sldMk cId="1174473321" sldId="401"/>
        </pc:sldMkLst>
      </pc:sldChg>
      <pc:sldChg chg="addSp delSp modSp add mod ord">
        <pc:chgData name="Trần Phương Thảo" userId="870c13fb-f77e-41e4-9dbb-54277864c368" providerId="ADAL" clId="{2E3C691E-EEAC-4CA1-AC04-738D0D0F4480}" dt="2023-10-01T08:52:14.651" v="801" actId="2711"/>
        <pc:sldMkLst>
          <pc:docMk/>
          <pc:sldMk cId="2333077991" sldId="402"/>
        </pc:sldMkLst>
        <pc:spChg chg="mod">
          <ac:chgData name="Trần Phương Thảo" userId="870c13fb-f77e-41e4-9dbb-54277864c368" providerId="ADAL" clId="{2E3C691E-EEAC-4CA1-AC04-738D0D0F4480}" dt="2023-10-01T08:52:14.651" v="801" actId="2711"/>
          <ac:spMkLst>
            <pc:docMk/>
            <pc:sldMk cId="2333077991" sldId="402"/>
            <ac:spMk id="2" creationId="{F175622C-B5EE-8D21-4B6F-BB08856B1425}"/>
          </ac:spMkLst>
        </pc:spChg>
        <pc:spChg chg="add del mod">
          <ac:chgData name="Trần Phương Thảo" userId="870c13fb-f77e-41e4-9dbb-54277864c368" providerId="ADAL" clId="{2E3C691E-EEAC-4CA1-AC04-738D0D0F4480}" dt="2023-10-01T08:51:14.783" v="784"/>
          <ac:spMkLst>
            <pc:docMk/>
            <pc:sldMk cId="2333077991" sldId="402"/>
            <ac:spMk id="3" creationId="{205AB461-6E6B-2B9A-A7A3-E7A3DB4105DA}"/>
          </ac:spMkLst>
        </pc:spChg>
      </pc:sldChg>
      <pc:sldChg chg="addSp delSp modSp add mod ord">
        <pc:chgData name="Trần Phương Thảo" userId="870c13fb-f77e-41e4-9dbb-54277864c368" providerId="ADAL" clId="{2E3C691E-EEAC-4CA1-AC04-738D0D0F4480}" dt="2023-10-04T14:29:43.825" v="4024" actId="1076"/>
        <pc:sldMkLst>
          <pc:docMk/>
          <pc:sldMk cId="1422929777" sldId="403"/>
        </pc:sldMkLst>
        <pc:spChg chg="add mod">
          <ac:chgData name="Trần Phương Thảo" userId="870c13fb-f77e-41e4-9dbb-54277864c368" providerId="ADAL" clId="{2E3C691E-EEAC-4CA1-AC04-738D0D0F4480}" dt="2023-10-01T08:52:06.803" v="799" actId="1076"/>
          <ac:spMkLst>
            <pc:docMk/>
            <pc:sldMk cId="1422929777" sldId="403"/>
            <ac:spMk id="2" creationId="{D5C4CE19-8AD0-ABFB-DA8C-ECE70EC35636}"/>
          </ac:spMkLst>
        </pc:spChg>
        <pc:spChg chg="add mod">
          <ac:chgData name="Trần Phương Thảo" userId="870c13fb-f77e-41e4-9dbb-54277864c368" providerId="ADAL" clId="{2E3C691E-EEAC-4CA1-AC04-738D0D0F4480}" dt="2023-10-04T14:29:43.825" v="4024" actId="1076"/>
          <ac:spMkLst>
            <pc:docMk/>
            <pc:sldMk cId="1422929777" sldId="403"/>
            <ac:spMk id="3" creationId="{EEA7C36E-0B5B-F8BB-1F53-9DF9ACAA120A}"/>
          </ac:spMkLst>
        </pc:spChg>
        <pc:spChg chg="del">
          <ac:chgData name="Trần Phương Thảo" userId="870c13fb-f77e-41e4-9dbb-54277864c368" providerId="ADAL" clId="{2E3C691E-EEAC-4CA1-AC04-738D0D0F4480}" dt="2023-10-01T08:51:09.842" v="782" actId="478"/>
          <ac:spMkLst>
            <pc:docMk/>
            <pc:sldMk cId="1422929777" sldId="403"/>
            <ac:spMk id="16" creationId="{1AEF4812-4E8D-4105-8B3A-0D086ABA1B99}"/>
          </ac:spMkLst>
        </pc:spChg>
        <pc:spChg chg="del">
          <ac:chgData name="Trần Phương Thảo" userId="870c13fb-f77e-41e4-9dbb-54277864c368" providerId="ADAL" clId="{2E3C691E-EEAC-4CA1-AC04-738D0D0F4480}" dt="2023-10-01T08:51:09.842" v="782" actId="478"/>
          <ac:spMkLst>
            <pc:docMk/>
            <pc:sldMk cId="1422929777" sldId="403"/>
            <ac:spMk id="17" creationId="{9EF2CCFA-665E-4594-A267-DA9A87432DBB}"/>
          </ac:spMkLst>
        </pc:spChg>
        <pc:spChg chg="del">
          <ac:chgData name="Trần Phương Thảo" userId="870c13fb-f77e-41e4-9dbb-54277864c368" providerId="ADAL" clId="{2E3C691E-EEAC-4CA1-AC04-738D0D0F4480}" dt="2023-10-01T08:51:09.842" v="782" actId="478"/>
          <ac:spMkLst>
            <pc:docMk/>
            <pc:sldMk cId="1422929777" sldId="403"/>
            <ac:spMk id="18" creationId="{A659647C-A5A9-414A-8E27-5D48F140A85C}"/>
          </ac:spMkLst>
        </pc:spChg>
        <pc:spChg chg="del">
          <ac:chgData name="Trần Phương Thảo" userId="870c13fb-f77e-41e4-9dbb-54277864c368" providerId="ADAL" clId="{2E3C691E-EEAC-4CA1-AC04-738D0D0F4480}" dt="2023-10-01T08:51:09.842" v="782" actId="478"/>
          <ac:spMkLst>
            <pc:docMk/>
            <pc:sldMk cId="1422929777" sldId="403"/>
            <ac:spMk id="19" creationId="{A05FE67A-CFB4-46E2-AE4C-9DC9E926F05D}"/>
          </ac:spMkLst>
        </pc:spChg>
        <pc:spChg chg="del">
          <ac:chgData name="Trần Phương Thảo" userId="870c13fb-f77e-41e4-9dbb-54277864c368" providerId="ADAL" clId="{2E3C691E-EEAC-4CA1-AC04-738D0D0F4480}" dt="2023-10-01T08:51:09.842" v="782" actId="478"/>
          <ac:spMkLst>
            <pc:docMk/>
            <pc:sldMk cId="1422929777" sldId="403"/>
            <ac:spMk id="20" creationId="{A3D88067-2932-4BC7-BCEB-2CB4F3E95C21}"/>
          </ac:spMkLst>
        </pc:spChg>
        <pc:spChg chg="del">
          <ac:chgData name="Trần Phương Thảo" userId="870c13fb-f77e-41e4-9dbb-54277864c368" providerId="ADAL" clId="{2E3C691E-EEAC-4CA1-AC04-738D0D0F4480}" dt="2023-10-01T08:51:09.842" v="782" actId="478"/>
          <ac:spMkLst>
            <pc:docMk/>
            <pc:sldMk cId="1422929777" sldId="403"/>
            <ac:spMk id="21" creationId="{59EF0531-61D2-46D9-BE33-F94516B7A2C5}"/>
          </ac:spMkLst>
        </pc:spChg>
        <pc:spChg chg="del">
          <ac:chgData name="Trần Phương Thảo" userId="870c13fb-f77e-41e4-9dbb-54277864c368" providerId="ADAL" clId="{2E3C691E-EEAC-4CA1-AC04-738D0D0F4480}" dt="2023-10-01T08:51:09.842" v="782" actId="478"/>
          <ac:spMkLst>
            <pc:docMk/>
            <pc:sldMk cId="1422929777" sldId="403"/>
            <ac:spMk id="22" creationId="{49CF7EA2-4CBD-495E-ADA6-ED9FCFEC25E9}"/>
          </ac:spMkLst>
        </pc:spChg>
        <pc:spChg chg="del">
          <ac:chgData name="Trần Phương Thảo" userId="870c13fb-f77e-41e4-9dbb-54277864c368" providerId="ADAL" clId="{2E3C691E-EEAC-4CA1-AC04-738D0D0F4480}" dt="2023-10-01T08:51:09.842" v="782" actId="478"/>
          <ac:spMkLst>
            <pc:docMk/>
            <pc:sldMk cId="1422929777" sldId="403"/>
            <ac:spMk id="23" creationId="{133B8E6B-47A1-4C88-AD1F-948FBEAB6640}"/>
          </ac:spMkLst>
        </pc:spChg>
        <pc:spChg chg="del">
          <ac:chgData name="Trần Phương Thảo" userId="870c13fb-f77e-41e4-9dbb-54277864c368" providerId="ADAL" clId="{2E3C691E-EEAC-4CA1-AC04-738D0D0F4480}" dt="2023-10-01T08:51:09.842" v="782" actId="478"/>
          <ac:spMkLst>
            <pc:docMk/>
            <pc:sldMk cId="1422929777" sldId="403"/>
            <ac:spMk id="24" creationId="{1BD84A71-61DC-492A-B946-5DA6BB9DF0AC}"/>
          </ac:spMkLst>
        </pc:spChg>
        <pc:spChg chg="del">
          <ac:chgData name="Trần Phương Thảo" userId="870c13fb-f77e-41e4-9dbb-54277864c368" providerId="ADAL" clId="{2E3C691E-EEAC-4CA1-AC04-738D0D0F4480}" dt="2023-10-01T08:51:09.842" v="782" actId="478"/>
          <ac:spMkLst>
            <pc:docMk/>
            <pc:sldMk cId="1422929777" sldId="403"/>
            <ac:spMk id="25" creationId="{E6C8962B-38D6-4BE8-99CB-95FEA068C7D9}"/>
          </ac:spMkLst>
        </pc:spChg>
        <pc:spChg chg="del">
          <ac:chgData name="Trần Phương Thảo" userId="870c13fb-f77e-41e4-9dbb-54277864c368" providerId="ADAL" clId="{2E3C691E-EEAC-4CA1-AC04-738D0D0F4480}" dt="2023-10-01T08:51:09.842" v="782" actId="478"/>
          <ac:spMkLst>
            <pc:docMk/>
            <pc:sldMk cId="1422929777" sldId="403"/>
            <ac:spMk id="26" creationId="{4EC6BE59-6BE4-4BF7-87A0-00D99E0A0CAB}"/>
          </ac:spMkLst>
        </pc:spChg>
        <pc:spChg chg="del">
          <ac:chgData name="Trần Phương Thảo" userId="870c13fb-f77e-41e4-9dbb-54277864c368" providerId="ADAL" clId="{2E3C691E-EEAC-4CA1-AC04-738D0D0F4480}" dt="2023-10-01T08:51:09.842" v="782" actId="478"/>
          <ac:spMkLst>
            <pc:docMk/>
            <pc:sldMk cId="1422929777" sldId="403"/>
            <ac:spMk id="27" creationId="{90AF5AB6-2BE0-42AC-A3AC-A29E1E12B008}"/>
          </ac:spMkLst>
        </pc:spChg>
        <pc:spChg chg="del">
          <ac:chgData name="Trần Phương Thảo" userId="870c13fb-f77e-41e4-9dbb-54277864c368" providerId="ADAL" clId="{2E3C691E-EEAC-4CA1-AC04-738D0D0F4480}" dt="2023-10-01T08:51:09.842" v="782" actId="478"/>
          <ac:spMkLst>
            <pc:docMk/>
            <pc:sldMk cId="1422929777" sldId="403"/>
            <ac:spMk id="28" creationId="{1476E1A6-8B18-4D05-871E-27006D0F4F5E}"/>
          </ac:spMkLst>
        </pc:spChg>
        <pc:spChg chg="del">
          <ac:chgData name="Trần Phương Thảo" userId="870c13fb-f77e-41e4-9dbb-54277864c368" providerId="ADAL" clId="{2E3C691E-EEAC-4CA1-AC04-738D0D0F4480}" dt="2023-10-01T08:51:09.842" v="782" actId="478"/>
          <ac:spMkLst>
            <pc:docMk/>
            <pc:sldMk cId="1422929777" sldId="403"/>
            <ac:spMk id="29" creationId="{C4FF4D2B-831A-478F-BB49-E23CCA4ED9E2}"/>
          </ac:spMkLst>
        </pc:spChg>
      </pc:sldChg>
      <pc:sldChg chg="delSp add del mod ord">
        <pc:chgData name="Trần Phương Thảo" userId="870c13fb-f77e-41e4-9dbb-54277864c368" providerId="ADAL" clId="{2E3C691E-EEAC-4CA1-AC04-738D0D0F4480}" dt="2023-10-04T14:09:31.046" v="3156" actId="47"/>
        <pc:sldMkLst>
          <pc:docMk/>
          <pc:sldMk cId="1297867207" sldId="404"/>
        </pc:sldMkLst>
        <pc:graphicFrameChg chg="del">
          <ac:chgData name="Trần Phương Thảo" userId="870c13fb-f77e-41e4-9dbb-54277864c368" providerId="ADAL" clId="{2E3C691E-EEAC-4CA1-AC04-738D0D0F4480}" dt="2023-10-04T14:07:09.026" v="3155" actId="478"/>
          <ac:graphicFrameMkLst>
            <pc:docMk/>
            <pc:sldMk cId="1297867207" sldId="404"/>
            <ac:graphicFrameMk id="2" creationId="{5670AEB9-0A2F-99C6-C5C2-F2FCAE717BF9}"/>
          </ac:graphicFrameMkLst>
        </pc:graphicFrameChg>
      </pc:sldChg>
      <pc:sldChg chg="addSp delSp modSp new mod ord modAnim">
        <pc:chgData name="Trần Phương Thảo" userId="870c13fb-f77e-41e4-9dbb-54277864c368" providerId="ADAL" clId="{2E3C691E-EEAC-4CA1-AC04-738D0D0F4480}" dt="2023-10-05T01:44:03.609" v="5263"/>
        <pc:sldMkLst>
          <pc:docMk/>
          <pc:sldMk cId="1825211818" sldId="404"/>
        </pc:sldMkLst>
        <pc:spChg chg="add mod topLvl">
          <ac:chgData name="Trần Phương Thảo" userId="870c13fb-f77e-41e4-9dbb-54277864c368" providerId="ADAL" clId="{2E3C691E-EEAC-4CA1-AC04-738D0D0F4480}" dt="2023-10-05T01:43:47.605" v="5260" actId="6549"/>
          <ac:spMkLst>
            <pc:docMk/>
            <pc:sldMk cId="1825211818" sldId="404"/>
            <ac:spMk id="2" creationId="{6859CD65-6A02-6735-8291-ED980D45A344}"/>
          </ac:spMkLst>
        </pc:spChg>
        <pc:spChg chg="add mod">
          <ac:chgData name="Trần Phương Thảo" userId="870c13fb-f77e-41e4-9dbb-54277864c368" providerId="ADAL" clId="{2E3C691E-EEAC-4CA1-AC04-738D0D0F4480}" dt="2023-10-04T14:53:23.028" v="4977" actId="20577"/>
          <ac:spMkLst>
            <pc:docMk/>
            <pc:sldMk cId="1825211818" sldId="404"/>
            <ac:spMk id="3" creationId="{43A0EE9B-52DE-FFD5-3A72-C24D7F866252}"/>
          </ac:spMkLst>
        </pc:spChg>
        <pc:spChg chg="add del mod">
          <ac:chgData name="Trần Phương Thảo" userId="870c13fb-f77e-41e4-9dbb-54277864c368" providerId="ADAL" clId="{2E3C691E-EEAC-4CA1-AC04-738D0D0F4480}" dt="2023-10-04T14:12:23.433" v="3171"/>
          <ac:spMkLst>
            <pc:docMk/>
            <pc:sldMk cId="1825211818" sldId="404"/>
            <ac:spMk id="4" creationId="{EC088531-2925-DFCD-C4BC-BDE00710FDBC}"/>
          </ac:spMkLst>
        </pc:spChg>
        <pc:spChg chg="add mod topLvl">
          <ac:chgData name="Trần Phương Thảo" userId="870c13fb-f77e-41e4-9dbb-54277864c368" providerId="ADAL" clId="{2E3C691E-EEAC-4CA1-AC04-738D0D0F4480}" dt="2023-10-04T14:30:23.088" v="4031" actId="164"/>
          <ac:spMkLst>
            <pc:docMk/>
            <pc:sldMk cId="1825211818" sldId="404"/>
            <ac:spMk id="5" creationId="{D532D9E9-69F8-13A3-9E54-6FA13ADB85D0}"/>
          </ac:spMkLst>
        </pc:spChg>
        <pc:spChg chg="add mod">
          <ac:chgData name="Trần Phương Thảo" userId="870c13fb-f77e-41e4-9dbb-54277864c368" providerId="ADAL" clId="{2E3C691E-EEAC-4CA1-AC04-738D0D0F4480}" dt="2023-10-04T14:29:18.278" v="4021" actId="164"/>
          <ac:spMkLst>
            <pc:docMk/>
            <pc:sldMk cId="1825211818" sldId="404"/>
            <ac:spMk id="6" creationId="{A420C47E-71F6-6884-A7F7-76414DA3AC6D}"/>
          </ac:spMkLst>
        </pc:spChg>
        <pc:grpChg chg="add del mod">
          <ac:chgData name="Trần Phương Thảo" userId="870c13fb-f77e-41e4-9dbb-54277864c368" providerId="ADAL" clId="{2E3C691E-EEAC-4CA1-AC04-738D0D0F4480}" dt="2023-10-04T14:30:06.641" v="4027" actId="165"/>
          <ac:grpSpMkLst>
            <pc:docMk/>
            <pc:sldMk cId="1825211818" sldId="404"/>
            <ac:grpSpMk id="7" creationId="{DCC349EC-FEE8-BAB2-C4D5-1D2656E8CBD2}"/>
          </ac:grpSpMkLst>
        </pc:grpChg>
        <pc:grpChg chg="add mod">
          <ac:chgData name="Trần Phương Thảo" userId="870c13fb-f77e-41e4-9dbb-54277864c368" providerId="ADAL" clId="{2E3C691E-EEAC-4CA1-AC04-738D0D0F4480}" dt="2023-10-04T14:33:06.876" v="4125" actId="14100"/>
          <ac:grpSpMkLst>
            <pc:docMk/>
            <pc:sldMk cId="1825211818" sldId="404"/>
            <ac:grpSpMk id="8" creationId="{F8E1B07F-FFC7-D22D-A991-8BB7EFF8446E}"/>
          </ac:grpSpMkLst>
        </pc:grpChg>
        <pc:grpChg chg="add mod">
          <ac:chgData name="Trần Phương Thảo" userId="870c13fb-f77e-41e4-9dbb-54277864c368" providerId="ADAL" clId="{2E3C691E-EEAC-4CA1-AC04-738D0D0F4480}" dt="2023-10-04T14:30:23.088" v="4031" actId="164"/>
          <ac:grpSpMkLst>
            <pc:docMk/>
            <pc:sldMk cId="1825211818" sldId="404"/>
            <ac:grpSpMk id="9" creationId="{9F0B5DF0-DF98-7B32-5C3A-17B56896B8D8}"/>
          </ac:grpSpMkLst>
        </pc:grpChg>
      </pc:sldChg>
      <pc:sldChg chg="addSp delSp modSp new mod">
        <pc:chgData name="Trần Phương Thảo" userId="870c13fb-f77e-41e4-9dbb-54277864c368" providerId="ADAL" clId="{2E3C691E-EEAC-4CA1-AC04-738D0D0F4480}" dt="2023-10-05T01:37:12.574" v="5138" actId="1076"/>
        <pc:sldMkLst>
          <pc:docMk/>
          <pc:sldMk cId="1006194669" sldId="406"/>
        </pc:sldMkLst>
        <pc:spChg chg="del">
          <ac:chgData name="Trần Phương Thảo" userId="870c13fb-f77e-41e4-9dbb-54277864c368" providerId="ADAL" clId="{2E3C691E-EEAC-4CA1-AC04-738D0D0F4480}" dt="2023-10-05T01:29:07.102" v="4982" actId="478"/>
          <ac:spMkLst>
            <pc:docMk/>
            <pc:sldMk cId="1006194669" sldId="406"/>
            <ac:spMk id="2" creationId="{813CEBFC-A1C1-7461-E7EE-B589B1C8F95D}"/>
          </ac:spMkLst>
        </pc:spChg>
        <pc:spChg chg="del">
          <ac:chgData name="Trần Phương Thảo" userId="870c13fb-f77e-41e4-9dbb-54277864c368" providerId="ADAL" clId="{2E3C691E-EEAC-4CA1-AC04-738D0D0F4480}" dt="2023-10-05T01:29:23.743" v="4986" actId="478"/>
          <ac:spMkLst>
            <pc:docMk/>
            <pc:sldMk cId="1006194669" sldId="406"/>
            <ac:spMk id="3" creationId="{AC3EA03F-7F31-2AB2-FE59-CEC51BD75E2F}"/>
          </ac:spMkLst>
        </pc:spChg>
        <pc:spChg chg="del">
          <ac:chgData name="Trần Phương Thảo" userId="870c13fb-f77e-41e4-9dbb-54277864c368" providerId="ADAL" clId="{2E3C691E-EEAC-4CA1-AC04-738D0D0F4480}" dt="2023-10-05T01:29:39.744" v="4989" actId="478"/>
          <ac:spMkLst>
            <pc:docMk/>
            <pc:sldMk cId="1006194669" sldId="406"/>
            <ac:spMk id="4" creationId="{90876D44-07E1-AA10-2EC7-0E4855D12D31}"/>
          </ac:spMkLst>
        </pc:spChg>
        <pc:spChg chg="add mod">
          <ac:chgData name="Trần Phương Thảo" userId="870c13fb-f77e-41e4-9dbb-54277864c368" providerId="ADAL" clId="{2E3C691E-EEAC-4CA1-AC04-738D0D0F4480}" dt="2023-10-05T01:36:57.274" v="5135" actId="1076"/>
          <ac:spMkLst>
            <pc:docMk/>
            <pc:sldMk cId="1006194669" sldId="406"/>
            <ac:spMk id="5" creationId="{F50A0343-5AA4-E2A6-8216-756D47D18380}"/>
          </ac:spMkLst>
        </pc:spChg>
        <pc:spChg chg="add mod">
          <ac:chgData name="Trần Phương Thảo" userId="870c13fb-f77e-41e4-9dbb-54277864c368" providerId="ADAL" clId="{2E3C691E-EEAC-4CA1-AC04-738D0D0F4480}" dt="2023-10-05T01:37:08.774" v="5137" actId="164"/>
          <ac:spMkLst>
            <pc:docMk/>
            <pc:sldMk cId="1006194669" sldId="406"/>
            <ac:spMk id="6" creationId="{E797068E-A09D-4D5F-4325-CEE7320E9790}"/>
          </ac:spMkLst>
        </pc:spChg>
        <pc:spChg chg="add mod">
          <ac:chgData name="Trần Phương Thảo" userId="870c13fb-f77e-41e4-9dbb-54277864c368" providerId="ADAL" clId="{2E3C691E-EEAC-4CA1-AC04-738D0D0F4480}" dt="2023-10-05T01:37:08.774" v="5137" actId="164"/>
          <ac:spMkLst>
            <pc:docMk/>
            <pc:sldMk cId="1006194669" sldId="406"/>
            <ac:spMk id="7" creationId="{59EB9ED2-11BC-62EC-8483-68AB3957479B}"/>
          </ac:spMkLst>
        </pc:spChg>
        <pc:spChg chg="add mod">
          <ac:chgData name="Trần Phương Thảo" userId="870c13fb-f77e-41e4-9dbb-54277864c368" providerId="ADAL" clId="{2E3C691E-EEAC-4CA1-AC04-738D0D0F4480}" dt="2023-10-05T01:37:08.774" v="5137" actId="164"/>
          <ac:spMkLst>
            <pc:docMk/>
            <pc:sldMk cId="1006194669" sldId="406"/>
            <ac:spMk id="8" creationId="{C07E1B81-B7D8-DCCC-202C-D62FAF844800}"/>
          </ac:spMkLst>
        </pc:spChg>
        <pc:spChg chg="add mod">
          <ac:chgData name="Trần Phương Thảo" userId="870c13fb-f77e-41e4-9dbb-54277864c368" providerId="ADAL" clId="{2E3C691E-EEAC-4CA1-AC04-738D0D0F4480}" dt="2023-10-05T01:37:08.774" v="5137" actId="164"/>
          <ac:spMkLst>
            <pc:docMk/>
            <pc:sldMk cId="1006194669" sldId="406"/>
            <ac:spMk id="9" creationId="{CF22B0A9-508E-5233-9A94-996861C0EAAD}"/>
          </ac:spMkLst>
        </pc:spChg>
        <pc:spChg chg="add mod">
          <ac:chgData name="Trần Phương Thảo" userId="870c13fb-f77e-41e4-9dbb-54277864c368" providerId="ADAL" clId="{2E3C691E-EEAC-4CA1-AC04-738D0D0F4480}" dt="2023-10-05T01:37:08.774" v="5137" actId="164"/>
          <ac:spMkLst>
            <pc:docMk/>
            <pc:sldMk cId="1006194669" sldId="406"/>
            <ac:spMk id="10" creationId="{8CA2BDA0-9C00-B8FC-FCA0-413BA8D80098}"/>
          </ac:spMkLst>
        </pc:spChg>
        <pc:spChg chg="add mod">
          <ac:chgData name="Trần Phương Thảo" userId="870c13fb-f77e-41e4-9dbb-54277864c368" providerId="ADAL" clId="{2E3C691E-EEAC-4CA1-AC04-738D0D0F4480}" dt="2023-10-05T01:37:08.774" v="5137" actId="164"/>
          <ac:spMkLst>
            <pc:docMk/>
            <pc:sldMk cId="1006194669" sldId="406"/>
            <ac:spMk id="11" creationId="{322F8EFD-C399-9E06-6EF6-B387BF78D4A0}"/>
          </ac:spMkLst>
        </pc:spChg>
        <pc:spChg chg="add mod">
          <ac:chgData name="Trần Phương Thảo" userId="870c13fb-f77e-41e4-9dbb-54277864c368" providerId="ADAL" clId="{2E3C691E-EEAC-4CA1-AC04-738D0D0F4480}" dt="2023-10-05T01:33:15.158" v="5097" actId="207"/>
          <ac:spMkLst>
            <pc:docMk/>
            <pc:sldMk cId="1006194669" sldId="406"/>
            <ac:spMk id="17" creationId="{6779A13D-B939-BA9C-DEB8-71F16E678FF9}"/>
          </ac:spMkLst>
        </pc:spChg>
        <pc:spChg chg="add mod">
          <ac:chgData name="Trần Phương Thảo" userId="870c13fb-f77e-41e4-9dbb-54277864c368" providerId="ADAL" clId="{2E3C691E-EEAC-4CA1-AC04-738D0D0F4480}" dt="2023-10-05T01:33:15.158" v="5097" actId="207"/>
          <ac:spMkLst>
            <pc:docMk/>
            <pc:sldMk cId="1006194669" sldId="406"/>
            <ac:spMk id="18" creationId="{36FF0808-BF13-CF17-212D-037BDFE2AE89}"/>
          </ac:spMkLst>
        </pc:spChg>
        <pc:spChg chg="add mod">
          <ac:chgData name="Trần Phương Thảo" userId="870c13fb-f77e-41e4-9dbb-54277864c368" providerId="ADAL" clId="{2E3C691E-EEAC-4CA1-AC04-738D0D0F4480}" dt="2023-10-05T01:33:06.187" v="5096" actId="207"/>
          <ac:spMkLst>
            <pc:docMk/>
            <pc:sldMk cId="1006194669" sldId="406"/>
            <ac:spMk id="21" creationId="{6133AACF-37FE-6499-2F26-546125889D17}"/>
          </ac:spMkLst>
        </pc:spChg>
        <pc:spChg chg="add mod">
          <ac:chgData name="Trần Phương Thảo" userId="870c13fb-f77e-41e4-9dbb-54277864c368" providerId="ADAL" clId="{2E3C691E-EEAC-4CA1-AC04-738D0D0F4480}" dt="2023-10-05T01:33:06.187" v="5096" actId="207"/>
          <ac:spMkLst>
            <pc:docMk/>
            <pc:sldMk cId="1006194669" sldId="406"/>
            <ac:spMk id="22" creationId="{B25F73AF-59EC-1A7F-6D5C-664EB4723B60}"/>
          </ac:spMkLst>
        </pc:spChg>
        <pc:spChg chg="add mod">
          <ac:chgData name="Trần Phương Thảo" userId="870c13fb-f77e-41e4-9dbb-54277864c368" providerId="ADAL" clId="{2E3C691E-EEAC-4CA1-AC04-738D0D0F4480}" dt="2023-10-05T01:32:55.370" v="5095" actId="207"/>
          <ac:spMkLst>
            <pc:docMk/>
            <pc:sldMk cId="1006194669" sldId="406"/>
            <ac:spMk id="25" creationId="{1EA4D1CE-56DE-898E-ADFE-1E1BF77B554F}"/>
          </ac:spMkLst>
        </pc:spChg>
        <pc:spChg chg="add mod">
          <ac:chgData name="Trần Phương Thảo" userId="870c13fb-f77e-41e4-9dbb-54277864c368" providerId="ADAL" clId="{2E3C691E-EEAC-4CA1-AC04-738D0D0F4480}" dt="2023-10-05T01:35:55.199" v="5105" actId="14100"/>
          <ac:spMkLst>
            <pc:docMk/>
            <pc:sldMk cId="1006194669" sldId="406"/>
            <ac:spMk id="26" creationId="{BC079DB3-5A6A-EBCD-D1F5-0FA31F38B670}"/>
          </ac:spMkLst>
        </pc:spChg>
        <pc:grpChg chg="add del mod">
          <ac:chgData name="Trần Phương Thảo" userId="870c13fb-f77e-41e4-9dbb-54277864c368" providerId="ADAL" clId="{2E3C691E-EEAC-4CA1-AC04-738D0D0F4480}" dt="2023-10-05T01:29:47.008" v="4991" actId="478"/>
          <ac:grpSpMkLst>
            <pc:docMk/>
            <pc:sldMk cId="1006194669" sldId="406"/>
            <ac:grpSpMk id="12" creationId="{35D02248-ADB3-F9B6-0804-37E683E58466}"/>
          </ac:grpSpMkLst>
        </pc:grpChg>
        <pc:grpChg chg="add del mod">
          <ac:chgData name="Trần Phương Thảo" userId="870c13fb-f77e-41e4-9dbb-54277864c368" providerId="ADAL" clId="{2E3C691E-EEAC-4CA1-AC04-738D0D0F4480}" dt="2023-10-05T01:29:43.867" v="4990" actId="478"/>
          <ac:grpSpMkLst>
            <pc:docMk/>
            <pc:sldMk cId="1006194669" sldId="406"/>
            <ac:grpSpMk id="13" creationId="{A0C4507F-9488-4E6E-A97B-5599FD900063}"/>
          </ac:grpSpMkLst>
        </pc:grpChg>
        <pc:grpChg chg="add mod">
          <ac:chgData name="Trần Phương Thảo" userId="870c13fb-f77e-41e4-9dbb-54277864c368" providerId="ADAL" clId="{2E3C691E-EEAC-4CA1-AC04-738D0D0F4480}" dt="2023-10-05T01:37:08.774" v="5137" actId="164"/>
          <ac:grpSpMkLst>
            <pc:docMk/>
            <pc:sldMk cId="1006194669" sldId="406"/>
            <ac:grpSpMk id="14" creationId="{90CE44C6-A0A5-68C7-DDA8-F5C4A1E5A853}"/>
          </ac:grpSpMkLst>
        </pc:grpChg>
        <pc:grpChg chg="add mod">
          <ac:chgData name="Trần Phương Thảo" userId="870c13fb-f77e-41e4-9dbb-54277864c368" providerId="ADAL" clId="{2E3C691E-EEAC-4CA1-AC04-738D0D0F4480}" dt="2023-10-05T01:33:15.158" v="5097" actId="207"/>
          <ac:grpSpMkLst>
            <pc:docMk/>
            <pc:sldMk cId="1006194669" sldId="406"/>
            <ac:grpSpMk id="15" creationId="{AC6924D8-59C2-2043-31CD-3A386E7F38AC}"/>
          </ac:grpSpMkLst>
        </pc:grpChg>
        <pc:grpChg chg="add mod topLvl">
          <ac:chgData name="Trần Phương Thảo" userId="870c13fb-f77e-41e4-9dbb-54277864c368" providerId="ADAL" clId="{2E3C691E-EEAC-4CA1-AC04-738D0D0F4480}" dt="2023-10-05T01:37:08.774" v="5137" actId="164"/>
          <ac:grpSpMkLst>
            <pc:docMk/>
            <pc:sldMk cId="1006194669" sldId="406"/>
            <ac:grpSpMk id="19" creationId="{CE789CD1-CC39-7A82-260E-893C1565B209}"/>
          </ac:grpSpMkLst>
        </pc:grpChg>
        <pc:grpChg chg="add mod topLvl">
          <ac:chgData name="Trần Phương Thảo" userId="870c13fb-f77e-41e4-9dbb-54277864c368" providerId="ADAL" clId="{2E3C691E-EEAC-4CA1-AC04-738D0D0F4480}" dt="2023-10-05T01:37:08.774" v="5137" actId="164"/>
          <ac:grpSpMkLst>
            <pc:docMk/>
            <pc:sldMk cId="1006194669" sldId="406"/>
            <ac:grpSpMk id="23" creationId="{172F5562-DC97-8186-85EA-E6683480BB58}"/>
          </ac:grpSpMkLst>
        </pc:grpChg>
        <pc:grpChg chg="add mod">
          <ac:chgData name="Trần Phương Thảo" userId="870c13fb-f77e-41e4-9dbb-54277864c368" providerId="ADAL" clId="{2E3C691E-EEAC-4CA1-AC04-738D0D0F4480}" dt="2023-10-05T01:37:12.574" v="5138" actId="1076"/>
          <ac:grpSpMkLst>
            <pc:docMk/>
            <pc:sldMk cId="1006194669" sldId="406"/>
            <ac:grpSpMk id="29" creationId="{F96BEEFC-3CAF-5BB7-5812-D4BA73986BB6}"/>
          </ac:grpSpMkLst>
        </pc:grpChg>
        <pc:picChg chg="add mod">
          <ac:chgData name="Trần Phương Thảo" userId="870c13fb-f77e-41e4-9dbb-54277864c368" providerId="ADAL" clId="{2E3C691E-EEAC-4CA1-AC04-738D0D0F4480}" dt="2023-10-05T01:33:15.158" v="5097" actId="207"/>
          <ac:picMkLst>
            <pc:docMk/>
            <pc:sldMk cId="1006194669" sldId="406"/>
            <ac:picMk id="16" creationId="{06419AE4-6E2A-4C04-3006-C29349CB7D56}"/>
          </ac:picMkLst>
        </pc:picChg>
        <pc:picChg chg="add del mod topLvl">
          <ac:chgData name="Trần Phương Thảo" userId="870c13fb-f77e-41e4-9dbb-54277864c368" providerId="ADAL" clId="{2E3C691E-EEAC-4CA1-AC04-738D0D0F4480}" dt="2023-10-05T01:29:43.867" v="4990" actId="478"/>
          <ac:picMkLst>
            <pc:docMk/>
            <pc:sldMk cId="1006194669" sldId="406"/>
            <ac:picMk id="20" creationId="{7D3FD338-553D-ADF2-2E03-65E0F346DC80}"/>
          </ac:picMkLst>
        </pc:picChg>
        <pc:picChg chg="add del mod topLvl">
          <ac:chgData name="Trần Phương Thảo" userId="870c13fb-f77e-41e4-9dbb-54277864c368" providerId="ADAL" clId="{2E3C691E-EEAC-4CA1-AC04-738D0D0F4480}" dt="2023-10-05T01:29:47.008" v="4991" actId="478"/>
          <ac:picMkLst>
            <pc:docMk/>
            <pc:sldMk cId="1006194669" sldId="406"/>
            <ac:picMk id="24" creationId="{0B1DA051-A6D4-4D72-2902-562A64E590CD}"/>
          </ac:picMkLst>
        </pc:picChg>
        <pc:picChg chg="add del mod">
          <ac:chgData name="Trần Phương Thảo" userId="870c13fb-f77e-41e4-9dbb-54277864c368" providerId="ADAL" clId="{2E3C691E-EEAC-4CA1-AC04-738D0D0F4480}" dt="2023-10-05T01:35:39.927" v="5103" actId="478"/>
          <ac:picMkLst>
            <pc:docMk/>
            <pc:sldMk cId="1006194669" sldId="406"/>
            <ac:picMk id="28" creationId="{9CC765EC-AC5B-F7A4-9053-74F9E8D6F385}"/>
          </ac:picMkLst>
        </pc:picChg>
      </pc:sldChg>
      <pc:sldChg chg="addSp modSp new mod">
        <pc:chgData name="Trần Phương Thảo" userId="870c13fb-f77e-41e4-9dbb-54277864c368" providerId="ADAL" clId="{2E3C691E-EEAC-4CA1-AC04-738D0D0F4480}" dt="2023-10-05T12:40:47.177" v="6692" actId="1076"/>
        <pc:sldMkLst>
          <pc:docMk/>
          <pc:sldMk cId="2991268403" sldId="407"/>
        </pc:sldMkLst>
        <pc:spChg chg="add mod">
          <ac:chgData name="Trần Phương Thảo" userId="870c13fb-f77e-41e4-9dbb-54277864c368" providerId="ADAL" clId="{2E3C691E-EEAC-4CA1-AC04-738D0D0F4480}" dt="2023-10-05T12:16:06.951" v="5265"/>
          <ac:spMkLst>
            <pc:docMk/>
            <pc:sldMk cId="2991268403" sldId="407"/>
            <ac:spMk id="3" creationId="{CBE74B44-5B98-072D-15FE-63E54AB493E2}"/>
          </ac:spMkLst>
        </pc:spChg>
        <pc:spChg chg="add mod">
          <ac:chgData name="Trần Phương Thảo" userId="870c13fb-f77e-41e4-9dbb-54277864c368" providerId="ADAL" clId="{2E3C691E-EEAC-4CA1-AC04-738D0D0F4480}" dt="2023-10-05T12:19:34.235" v="5478" actId="255"/>
          <ac:spMkLst>
            <pc:docMk/>
            <pc:sldMk cId="2991268403" sldId="407"/>
            <ac:spMk id="4" creationId="{F0E2FE66-BDD0-271B-B1A0-F9255DC28DA0}"/>
          </ac:spMkLst>
        </pc:spChg>
        <pc:spChg chg="add mod">
          <ac:chgData name="Trần Phương Thảo" userId="870c13fb-f77e-41e4-9dbb-54277864c368" providerId="ADAL" clId="{2E3C691E-EEAC-4CA1-AC04-738D0D0F4480}" dt="2023-10-05T12:40:47.177" v="6692" actId="1076"/>
          <ac:spMkLst>
            <pc:docMk/>
            <pc:sldMk cId="2991268403" sldId="407"/>
            <ac:spMk id="5" creationId="{7D0F1A1F-0ACD-7710-DE1B-4BF0F72CDF90}"/>
          </ac:spMkLst>
        </pc:spChg>
        <pc:grpChg chg="add mod">
          <ac:chgData name="Trần Phương Thảo" userId="870c13fb-f77e-41e4-9dbb-54277864c368" providerId="ADAL" clId="{2E3C691E-EEAC-4CA1-AC04-738D0D0F4480}" dt="2023-10-05T12:23:29.192" v="5556" actId="1076"/>
          <ac:grpSpMkLst>
            <pc:docMk/>
            <pc:sldMk cId="2991268403" sldId="407"/>
            <ac:grpSpMk id="2" creationId="{49148F5F-E5BA-90E0-FD00-4287C782FB65}"/>
          </ac:grpSpMkLst>
        </pc:grpChg>
        <pc:picChg chg="add mod ord">
          <ac:chgData name="Trần Phương Thảo" userId="870c13fb-f77e-41e4-9dbb-54277864c368" providerId="ADAL" clId="{2E3C691E-EEAC-4CA1-AC04-738D0D0F4480}" dt="2023-10-05T12:23:24.815" v="5555" actId="1076"/>
          <ac:picMkLst>
            <pc:docMk/>
            <pc:sldMk cId="2991268403" sldId="407"/>
            <ac:picMk id="6" creationId="{CD975389-2D48-B959-9E1A-A38060E8EC4B}"/>
          </ac:picMkLst>
        </pc:picChg>
      </pc:sldChg>
      <pc:sldChg chg="addSp delSp modSp add mod">
        <pc:chgData name="Trần Phương Thảo" userId="870c13fb-f77e-41e4-9dbb-54277864c368" providerId="ADAL" clId="{2E3C691E-EEAC-4CA1-AC04-738D0D0F4480}" dt="2023-10-05T13:01:18.300" v="7228" actId="2085"/>
        <pc:sldMkLst>
          <pc:docMk/>
          <pc:sldMk cId="1319535781" sldId="408"/>
        </pc:sldMkLst>
        <pc:spChg chg="del mod">
          <ac:chgData name="Trần Phương Thảo" userId="870c13fb-f77e-41e4-9dbb-54277864c368" providerId="ADAL" clId="{2E3C691E-EEAC-4CA1-AC04-738D0D0F4480}" dt="2023-10-05T12:52:49.668" v="7131" actId="478"/>
          <ac:spMkLst>
            <pc:docMk/>
            <pc:sldMk cId="1319535781" sldId="408"/>
            <ac:spMk id="6" creationId="{BA35EA59-41E5-0923-E52F-808DD68E98DE}"/>
          </ac:spMkLst>
        </pc:spChg>
        <pc:spChg chg="mod">
          <ac:chgData name="Trần Phương Thảo" userId="870c13fb-f77e-41e4-9dbb-54277864c368" providerId="ADAL" clId="{2E3C691E-EEAC-4CA1-AC04-738D0D0F4480}" dt="2023-10-05T12:50:27.777" v="7118" actId="18245"/>
          <ac:spMkLst>
            <pc:docMk/>
            <pc:sldMk cId="1319535781" sldId="408"/>
            <ac:spMk id="7" creationId="{84D176DC-49B2-0739-A491-6A3FD74830A4}"/>
          </ac:spMkLst>
        </pc:spChg>
        <pc:spChg chg="del mod">
          <ac:chgData name="Trần Phương Thảo" userId="870c13fb-f77e-41e4-9dbb-54277864c368" providerId="ADAL" clId="{2E3C691E-EEAC-4CA1-AC04-738D0D0F4480}" dt="2023-10-05T12:54:39.879" v="7153" actId="478"/>
          <ac:spMkLst>
            <pc:docMk/>
            <pc:sldMk cId="1319535781" sldId="408"/>
            <ac:spMk id="8" creationId="{94B1547D-AEBE-8B57-EEC3-988CC582551F}"/>
          </ac:spMkLst>
        </pc:spChg>
        <pc:spChg chg="mod">
          <ac:chgData name="Trần Phương Thảo" userId="870c13fb-f77e-41e4-9dbb-54277864c368" providerId="ADAL" clId="{2E3C691E-EEAC-4CA1-AC04-738D0D0F4480}" dt="2023-10-05T12:50:27.777" v="7118" actId="18245"/>
          <ac:spMkLst>
            <pc:docMk/>
            <pc:sldMk cId="1319535781" sldId="408"/>
            <ac:spMk id="9" creationId="{04243E98-841D-1723-1F1D-947BB766D1DC}"/>
          </ac:spMkLst>
        </pc:spChg>
        <pc:spChg chg="del mod">
          <ac:chgData name="Trần Phương Thảo" userId="870c13fb-f77e-41e4-9dbb-54277864c368" providerId="ADAL" clId="{2E3C691E-EEAC-4CA1-AC04-738D0D0F4480}" dt="2023-10-05T12:55:31.871" v="7162" actId="478"/>
          <ac:spMkLst>
            <pc:docMk/>
            <pc:sldMk cId="1319535781" sldId="408"/>
            <ac:spMk id="10" creationId="{56B01284-997D-B27D-314A-8E6E048C54F7}"/>
          </ac:spMkLst>
        </pc:spChg>
        <pc:spChg chg="mod">
          <ac:chgData name="Trần Phương Thảo" userId="870c13fb-f77e-41e4-9dbb-54277864c368" providerId="ADAL" clId="{2E3C691E-EEAC-4CA1-AC04-738D0D0F4480}" dt="2023-10-05T12:50:27.777" v="7118" actId="18245"/>
          <ac:spMkLst>
            <pc:docMk/>
            <pc:sldMk cId="1319535781" sldId="408"/>
            <ac:spMk id="11" creationId="{1ED2FEF4-55C7-D649-632A-30FE6EE67343}"/>
          </ac:spMkLst>
        </pc:spChg>
        <pc:spChg chg="del mod">
          <ac:chgData name="Trần Phương Thảo" userId="870c13fb-f77e-41e4-9dbb-54277864c368" providerId="ADAL" clId="{2E3C691E-EEAC-4CA1-AC04-738D0D0F4480}" dt="2023-10-05T12:56:56.455" v="7172" actId="478"/>
          <ac:spMkLst>
            <pc:docMk/>
            <pc:sldMk cId="1319535781" sldId="408"/>
            <ac:spMk id="12" creationId="{62F146C8-F395-D510-98C5-341A8274B447}"/>
          </ac:spMkLst>
        </pc:spChg>
        <pc:spChg chg="mod">
          <ac:chgData name="Trần Phương Thảo" userId="870c13fb-f77e-41e4-9dbb-54277864c368" providerId="ADAL" clId="{2E3C691E-EEAC-4CA1-AC04-738D0D0F4480}" dt="2023-10-05T12:50:27.777" v="7118" actId="18245"/>
          <ac:spMkLst>
            <pc:docMk/>
            <pc:sldMk cId="1319535781" sldId="408"/>
            <ac:spMk id="13" creationId="{09190CF5-DAD3-880D-5552-5FABE9521032}"/>
          </ac:spMkLst>
        </pc:spChg>
        <pc:spChg chg="del mod">
          <ac:chgData name="Trần Phương Thảo" userId="870c13fb-f77e-41e4-9dbb-54277864c368" providerId="ADAL" clId="{2E3C691E-EEAC-4CA1-AC04-738D0D0F4480}" dt="2023-10-05T12:58:08.896" v="7188" actId="478"/>
          <ac:spMkLst>
            <pc:docMk/>
            <pc:sldMk cId="1319535781" sldId="408"/>
            <ac:spMk id="14" creationId="{5E10AC24-3E6B-8E68-9529-73C1F128F258}"/>
          </ac:spMkLst>
        </pc:spChg>
        <pc:spChg chg="mod">
          <ac:chgData name="Trần Phương Thảo" userId="870c13fb-f77e-41e4-9dbb-54277864c368" providerId="ADAL" clId="{2E3C691E-EEAC-4CA1-AC04-738D0D0F4480}" dt="2023-10-05T12:50:27.777" v="7118" actId="18245"/>
          <ac:spMkLst>
            <pc:docMk/>
            <pc:sldMk cId="1319535781" sldId="408"/>
            <ac:spMk id="15" creationId="{8FB22B43-F65F-7915-E4F3-9A39717237AB}"/>
          </ac:spMkLst>
        </pc:spChg>
        <pc:spChg chg="del mod">
          <ac:chgData name="Trần Phương Thảo" userId="870c13fb-f77e-41e4-9dbb-54277864c368" providerId="ADAL" clId="{2E3C691E-EEAC-4CA1-AC04-738D0D0F4480}" dt="2023-10-05T12:59:03.171" v="7199" actId="478"/>
          <ac:spMkLst>
            <pc:docMk/>
            <pc:sldMk cId="1319535781" sldId="408"/>
            <ac:spMk id="16" creationId="{D6BD2D3E-BF4C-5640-B448-26EBB5880578}"/>
          </ac:spMkLst>
        </pc:spChg>
        <pc:spChg chg="mod">
          <ac:chgData name="Trần Phương Thảo" userId="870c13fb-f77e-41e4-9dbb-54277864c368" providerId="ADAL" clId="{2E3C691E-EEAC-4CA1-AC04-738D0D0F4480}" dt="2023-10-05T12:50:27.777" v="7118" actId="18245"/>
          <ac:spMkLst>
            <pc:docMk/>
            <pc:sldMk cId="1319535781" sldId="408"/>
            <ac:spMk id="17" creationId="{2B19AE59-AB77-407C-9732-4D735E2B2006}"/>
          </ac:spMkLst>
        </pc:spChg>
        <pc:spChg chg="del mod">
          <ac:chgData name="Trần Phương Thảo" userId="870c13fb-f77e-41e4-9dbb-54277864c368" providerId="ADAL" clId="{2E3C691E-EEAC-4CA1-AC04-738D0D0F4480}" dt="2023-10-05T12:59:52.266" v="7211" actId="478"/>
          <ac:spMkLst>
            <pc:docMk/>
            <pc:sldMk cId="1319535781" sldId="408"/>
            <ac:spMk id="18" creationId="{D1CFD8D2-F2D1-72C4-F85A-B07ACCEFC05F}"/>
          </ac:spMkLst>
        </pc:spChg>
        <pc:spChg chg="mod">
          <ac:chgData name="Trần Phương Thảo" userId="870c13fb-f77e-41e4-9dbb-54277864c368" providerId="ADAL" clId="{2E3C691E-EEAC-4CA1-AC04-738D0D0F4480}" dt="2023-10-05T12:50:27.777" v="7118" actId="18245"/>
          <ac:spMkLst>
            <pc:docMk/>
            <pc:sldMk cId="1319535781" sldId="408"/>
            <ac:spMk id="19" creationId="{BDE38593-5D69-8570-721F-8A886EF1C0BD}"/>
          </ac:spMkLst>
        </pc:spChg>
        <pc:grpChg chg="mod">
          <ac:chgData name="Trần Phương Thảo" userId="870c13fb-f77e-41e4-9dbb-54277864c368" providerId="ADAL" clId="{2E3C691E-EEAC-4CA1-AC04-738D0D0F4480}" dt="2023-10-05T12:50:27.777" v="7118" actId="18245"/>
          <ac:grpSpMkLst>
            <pc:docMk/>
            <pc:sldMk cId="1319535781" sldId="408"/>
            <ac:grpSpMk id="5" creationId="{5D0EC1C4-570E-DC4D-125C-058CF8AD79B0}"/>
          </ac:grpSpMkLst>
        </pc:grpChg>
        <pc:graphicFrameChg chg="del mod">
          <ac:chgData name="Trần Phương Thảo" userId="870c13fb-f77e-41e4-9dbb-54277864c368" providerId="ADAL" clId="{2E3C691E-EEAC-4CA1-AC04-738D0D0F4480}" dt="2023-10-05T12:50:27.777" v="7118" actId="18245"/>
          <ac:graphicFrameMkLst>
            <pc:docMk/>
            <pc:sldMk cId="1319535781" sldId="408"/>
            <ac:graphicFrameMk id="2" creationId="{5670AEB9-0A2F-99C6-C5C2-F2FCAE717BF9}"/>
          </ac:graphicFrameMkLst>
        </pc:graphicFrameChg>
        <pc:graphicFrameChg chg="add del mod modGraphic">
          <ac:chgData name="Trần Phương Thảo" userId="870c13fb-f77e-41e4-9dbb-54277864c368" providerId="ADAL" clId="{2E3C691E-EEAC-4CA1-AC04-738D0D0F4480}" dt="2023-10-05T12:24:11.754" v="5563" actId="27309"/>
          <ac:graphicFrameMkLst>
            <pc:docMk/>
            <pc:sldMk cId="1319535781" sldId="408"/>
            <ac:graphicFrameMk id="4" creationId="{E495C18E-8F20-29A2-B754-91C10E6F5D5B}"/>
          </ac:graphicFrameMkLst>
        </pc:graphicFrameChg>
        <pc:graphicFrameChg chg="add mod modGraphic">
          <ac:chgData name="Trần Phương Thảo" userId="870c13fb-f77e-41e4-9dbb-54277864c368" providerId="ADAL" clId="{2E3C691E-EEAC-4CA1-AC04-738D0D0F4480}" dt="2023-10-05T13:00:25.072" v="7221" actId="27116"/>
          <ac:graphicFrameMkLst>
            <pc:docMk/>
            <pc:sldMk cId="1319535781" sldId="408"/>
            <ac:graphicFrameMk id="21" creationId="{16835DBD-F52A-2132-E867-4768A231AED7}"/>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23" creationId="{46D5CA10-735A-8634-617A-89A4DE8F25AF}"/>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25" creationId="{3605E091-A9D8-9AF1-7A11-CDE6905CCE41}"/>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27" creationId="{A3B9E199-F35F-A101-3DDD-6C49748408BF}"/>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29" creationId="{640FA319-5A8B-3AB9-B062-E07D0BD94FB8}"/>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31" creationId="{16B8140B-74C0-39D0-BABA-3C903D5796DA}"/>
          </ac:graphicFrameMkLst>
        </pc:graphicFrameChg>
        <pc:graphicFrameChg chg="add mod modGraphic">
          <ac:chgData name="Trần Phương Thảo" userId="870c13fb-f77e-41e4-9dbb-54277864c368" providerId="ADAL" clId="{2E3C691E-EEAC-4CA1-AC04-738D0D0F4480}" dt="2023-10-05T13:01:18.300" v="7228" actId="2085"/>
          <ac:graphicFrameMkLst>
            <pc:docMk/>
            <pc:sldMk cId="1319535781" sldId="408"/>
            <ac:graphicFrameMk id="33" creationId="{610534EB-38DC-91CA-A2C1-323D42DBB2B9}"/>
          </ac:graphicFrameMkLst>
        </pc:graphicFrameChg>
      </pc:sldChg>
      <pc:sldChg chg="add del">
        <pc:chgData name="Trần Phương Thảo" userId="870c13fb-f77e-41e4-9dbb-54277864c368" providerId="ADAL" clId="{2E3C691E-EEAC-4CA1-AC04-738D0D0F4480}" dt="2023-10-05T12:24:30.602" v="5565" actId="2890"/>
        <pc:sldMkLst>
          <pc:docMk/>
          <pc:sldMk cId="1840792423" sldId="409"/>
        </pc:sldMkLst>
      </pc:sldChg>
      <pc:sldChg chg="addSp delSp modSp add mod">
        <pc:chgData name="Trần Phương Thảo" userId="870c13fb-f77e-41e4-9dbb-54277864c368" providerId="ADAL" clId="{2E3C691E-EEAC-4CA1-AC04-738D0D0F4480}" dt="2023-10-05T12:40:53.168" v="6694" actId="1076"/>
        <pc:sldMkLst>
          <pc:docMk/>
          <pc:sldMk cId="3792622625" sldId="409"/>
        </pc:sldMkLst>
        <pc:spChg chg="mod">
          <ac:chgData name="Trần Phương Thảo" userId="870c13fb-f77e-41e4-9dbb-54277864c368" providerId="ADAL" clId="{2E3C691E-EEAC-4CA1-AC04-738D0D0F4480}" dt="2023-10-05T12:40:53.168" v="6694" actId="1076"/>
          <ac:spMkLst>
            <pc:docMk/>
            <pc:sldMk cId="3792622625" sldId="409"/>
            <ac:spMk id="5" creationId="{7D0F1A1F-0ACD-7710-DE1B-4BF0F72CDF90}"/>
          </ac:spMkLst>
        </pc:spChg>
        <pc:spChg chg="add mod">
          <ac:chgData name="Trần Phương Thảo" userId="870c13fb-f77e-41e4-9dbb-54277864c368" providerId="ADAL" clId="{2E3C691E-EEAC-4CA1-AC04-738D0D0F4480}" dt="2023-10-05T12:24:37.686" v="5567"/>
          <ac:spMkLst>
            <pc:docMk/>
            <pc:sldMk cId="3792622625" sldId="409"/>
            <ac:spMk id="8" creationId="{A2DD1848-451C-7F23-DC14-F1CE6684CEB8}"/>
          </ac:spMkLst>
        </pc:spChg>
        <pc:spChg chg="add mod">
          <ac:chgData name="Trần Phương Thảo" userId="870c13fb-f77e-41e4-9dbb-54277864c368" providerId="ADAL" clId="{2E3C691E-EEAC-4CA1-AC04-738D0D0F4480}" dt="2023-10-05T12:25:00.306" v="5570" actId="255"/>
          <ac:spMkLst>
            <pc:docMk/>
            <pc:sldMk cId="3792622625" sldId="409"/>
            <ac:spMk id="9" creationId="{1FB24917-C65F-03B2-AAC3-FBA65782E6F8}"/>
          </ac:spMkLst>
        </pc:spChg>
        <pc:grpChg chg="del">
          <ac:chgData name="Trần Phương Thảo" userId="870c13fb-f77e-41e4-9dbb-54277864c368" providerId="ADAL" clId="{2E3C691E-EEAC-4CA1-AC04-738D0D0F4480}" dt="2023-10-05T12:25:08.198" v="5572" actId="478"/>
          <ac:grpSpMkLst>
            <pc:docMk/>
            <pc:sldMk cId="3792622625" sldId="409"/>
            <ac:grpSpMk id="2" creationId="{49148F5F-E5BA-90E0-FD00-4287C782FB65}"/>
          </ac:grpSpMkLst>
        </pc:grpChg>
        <pc:grpChg chg="add mod">
          <ac:chgData name="Trần Phương Thảo" userId="870c13fb-f77e-41e4-9dbb-54277864c368" providerId="ADAL" clId="{2E3C691E-EEAC-4CA1-AC04-738D0D0F4480}" dt="2023-10-05T12:25:15.488" v="5573" actId="1076"/>
          <ac:grpSpMkLst>
            <pc:docMk/>
            <pc:sldMk cId="3792622625" sldId="409"/>
            <ac:grpSpMk id="7" creationId="{A4ED4FE5-035B-460F-7A3E-997563E65D58}"/>
          </ac:grpSpMkLst>
        </pc:grpChg>
      </pc:sldChg>
      <pc:sldChg chg="addSp delSp modSp add mod">
        <pc:chgData name="Trần Phương Thảo" userId="870c13fb-f77e-41e4-9dbb-54277864c368" providerId="ADAL" clId="{2E3C691E-EEAC-4CA1-AC04-738D0D0F4480}" dt="2023-10-06T13:45:02.364" v="7733" actId="20577"/>
        <pc:sldMkLst>
          <pc:docMk/>
          <pc:sldMk cId="3198736340" sldId="410"/>
        </pc:sldMkLst>
        <pc:spChg chg="add mod">
          <ac:chgData name="Trần Phương Thảo" userId="870c13fb-f77e-41e4-9dbb-54277864c368" providerId="ADAL" clId="{2E3C691E-EEAC-4CA1-AC04-738D0D0F4480}" dt="2023-10-05T12:31:25.188" v="6118"/>
          <ac:spMkLst>
            <pc:docMk/>
            <pc:sldMk cId="3198736340" sldId="410"/>
            <ac:spMk id="3" creationId="{B3F6B8A5-7B1D-8697-7CBA-734AD7DB2197}"/>
          </ac:spMkLst>
        </pc:spChg>
        <pc:spChg chg="add mod">
          <ac:chgData name="Trần Phương Thảo" userId="870c13fb-f77e-41e4-9dbb-54277864c368" providerId="ADAL" clId="{2E3C691E-EEAC-4CA1-AC04-738D0D0F4480}" dt="2023-10-05T12:32:15.983" v="6127" actId="20577"/>
          <ac:spMkLst>
            <pc:docMk/>
            <pc:sldMk cId="3198736340" sldId="410"/>
            <ac:spMk id="4" creationId="{0E0E362A-7D75-AB94-21C6-170792989CBF}"/>
          </ac:spMkLst>
        </pc:spChg>
        <pc:spChg chg="mod">
          <ac:chgData name="Trần Phương Thảo" userId="870c13fb-f77e-41e4-9dbb-54277864c368" providerId="ADAL" clId="{2E3C691E-EEAC-4CA1-AC04-738D0D0F4480}" dt="2023-10-06T13:45:02.364" v="7733" actId="20577"/>
          <ac:spMkLst>
            <pc:docMk/>
            <pc:sldMk cId="3198736340" sldId="410"/>
            <ac:spMk id="5" creationId="{7D0F1A1F-0ACD-7710-DE1B-4BF0F72CDF90}"/>
          </ac:spMkLst>
        </pc:spChg>
        <pc:grpChg chg="add mod">
          <ac:chgData name="Trần Phương Thảo" userId="870c13fb-f77e-41e4-9dbb-54277864c368" providerId="ADAL" clId="{2E3C691E-EEAC-4CA1-AC04-738D0D0F4480}" dt="2023-10-05T12:32:26.004" v="6128" actId="1076"/>
          <ac:grpSpMkLst>
            <pc:docMk/>
            <pc:sldMk cId="3198736340" sldId="410"/>
            <ac:grpSpMk id="2" creationId="{1E71216A-E359-6256-C1C1-8B6233562E82}"/>
          </ac:grpSpMkLst>
        </pc:grpChg>
        <pc:grpChg chg="del">
          <ac:chgData name="Trần Phương Thảo" userId="870c13fb-f77e-41e4-9dbb-54277864c368" providerId="ADAL" clId="{2E3C691E-EEAC-4CA1-AC04-738D0D0F4480}" dt="2023-10-05T12:32:03.731" v="6126" actId="478"/>
          <ac:grpSpMkLst>
            <pc:docMk/>
            <pc:sldMk cId="3198736340" sldId="410"/>
            <ac:grpSpMk id="7" creationId="{A4ED4FE5-035B-460F-7A3E-997563E65D58}"/>
          </ac:grpSpMkLst>
        </pc:grpChg>
      </pc:sldChg>
      <pc:sldChg chg="addSp delSp modSp add mod">
        <pc:chgData name="Trần Phương Thảo" userId="870c13fb-f77e-41e4-9dbb-54277864c368" providerId="ADAL" clId="{2E3C691E-EEAC-4CA1-AC04-738D0D0F4480}" dt="2023-10-05T12:41:00.871" v="6696" actId="1076"/>
        <pc:sldMkLst>
          <pc:docMk/>
          <pc:sldMk cId="717957197" sldId="411"/>
        </pc:sldMkLst>
        <pc:spChg chg="mod">
          <ac:chgData name="Trần Phương Thảo" userId="870c13fb-f77e-41e4-9dbb-54277864c368" providerId="ADAL" clId="{2E3C691E-EEAC-4CA1-AC04-738D0D0F4480}" dt="2023-10-05T12:41:00.871" v="6696" actId="1076"/>
          <ac:spMkLst>
            <pc:docMk/>
            <pc:sldMk cId="717957197" sldId="411"/>
            <ac:spMk id="5" creationId="{7D0F1A1F-0ACD-7710-DE1B-4BF0F72CDF90}"/>
          </ac:spMkLst>
        </pc:spChg>
        <pc:spChg chg="add mod">
          <ac:chgData name="Trần Phương Thảo" userId="870c13fb-f77e-41e4-9dbb-54277864c368" providerId="ADAL" clId="{2E3C691E-EEAC-4CA1-AC04-738D0D0F4480}" dt="2023-10-05T12:34:44.216" v="6251"/>
          <ac:spMkLst>
            <pc:docMk/>
            <pc:sldMk cId="717957197" sldId="411"/>
            <ac:spMk id="8" creationId="{64DA0FAE-147F-00BC-9C9D-478CCEDC4033}"/>
          </ac:spMkLst>
        </pc:spChg>
        <pc:spChg chg="add mod">
          <ac:chgData name="Trần Phương Thảo" userId="870c13fb-f77e-41e4-9dbb-54277864c368" providerId="ADAL" clId="{2E3C691E-EEAC-4CA1-AC04-738D0D0F4480}" dt="2023-10-05T12:34:59.580" v="6254" actId="255"/>
          <ac:spMkLst>
            <pc:docMk/>
            <pc:sldMk cId="717957197" sldId="411"/>
            <ac:spMk id="9" creationId="{52A241B4-3EDF-A382-1B40-1EE838EF20DA}"/>
          </ac:spMkLst>
        </pc:spChg>
        <pc:grpChg chg="del">
          <ac:chgData name="Trần Phương Thảo" userId="870c13fb-f77e-41e4-9dbb-54277864c368" providerId="ADAL" clId="{2E3C691E-EEAC-4CA1-AC04-738D0D0F4480}" dt="2023-10-05T12:35:23.010" v="6256" actId="478"/>
          <ac:grpSpMkLst>
            <pc:docMk/>
            <pc:sldMk cId="717957197" sldId="411"/>
            <ac:grpSpMk id="2" creationId="{1E71216A-E359-6256-C1C1-8B6233562E82}"/>
          </ac:grpSpMkLst>
        </pc:grpChg>
        <pc:grpChg chg="add mod">
          <ac:chgData name="Trần Phương Thảo" userId="870c13fb-f77e-41e4-9dbb-54277864c368" providerId="ADAL" clId="{2E3C691E-EEAC-4CA1-AC04-738D0D0F4480}" dt="2023-10-05T12:35:28.269" v="6257" actId="1076"/>
          <ac:grpSpMkLst>
            <pc:docMk/>
            <pc:sldMk cId="717957197" sldId="411"/>
            <ac:grpSpMk id="7" creationId="{7997D22E-97F7-80C0-CF54-0632FF7D46C4}"/>
          </ac:grpSpMkLst>
        </pc:grpChg>
      </pc:sldChg>
      <pc:sldChg chg="addSp delSp modSp add mod ord">
        <pc:chgData name="Trần Phương Thảo" userId="870c13fb-f77e-41e4-9dbb-54277864c368" providerId="ADAL" clId="{2E3C691E-EEAC-4CA1-AC04-738D0D0F4480}" dt="2023-10-05T12:44:13.241" v="6844" actId="1076"/>
        <pc:sldMkLst>
          <pc:docMk/>
          <pc:sldMk cId="1162657584" sldId="412"/>
        </pc:sldMkLst>
        <pc:spChg chg="add mod">
          <ac:chgData name="Trần Phương Thảo" userId="870c13fb-f77e-41e4-9dbb-54277864c368" providerId="ADAL" clId="{2E3C691E-EEAC-4CA1-AC04-738D0D0F4480}" dt="2023-10-05T12:41:50.956" v="6709" actId="1076"/>
          <ac:spMkLst>
            <pc:docMk/>
            <pc:sldMk cId="1162657584" sldId="412"/>
            <ac:spMk id="3" creationId="{8FEB58C6-7122-FF2E-EB6C-2F68CE0FF861}"/>
          </ac:spMkLst>
        </pc:spChg>
        <pc:spChg chg="add mod">
          <ac:chgData name="Trần Phương Thảo" userId="870c13fb-f77e-41e4-9dbb-54277864c368" providerId="ADAL" clId="{2E3C691E-EEAC-4CA1-AC04-738D0D0F4480}" dt="2023-10-05T12:42:07.180" v="6715" actId="20577"/>
          <ac:spMkLst>
            <pc:docMk/>
            <pc:sldMk cId="1162657584" sldId="412"/>
            <ac:spMk id="4" creationId="{37E48014-E18A-2BB3-6A5A-E03BF81C0F60}"/>
          </ac:spMkLst>
        </pc:spChg>
        <pc:spChg chg="mod">
          <ac:chgData name="Trần Phương Thảo" userId="870c13fb-f77e-41e4-9dbb-54277864c368" providerId="ADAL" clId="{2E3C691E-EEAC-4CA1-AC04-738D0D0F4480}" dt="2023-10-05T12:44:13.241" v="6844" actId="1076"/>
          <ac:spMkLst>
            <pc:docMk/>
            <pc:sldMk cId="1162657584" sldId="412"/>
            <ac:spMk id="5" creationId="{7D0F1A1F-0ACD-7710-DE1B-4BF0F72CDF90}"/>
          </ac:spMkLst>
        </pc:spChg>
        <pc:grpChg chg="add mod">
          <ac:chgData name="Trần Phương Thảo" userId="870c13fb-f77e-41e4-9dbb-54277864c368" providerId="ADAL" clId="{2E3C691E-EEAC-4CA1-AC04-738D0D0F4480}" dt="2023-10-05T12:42:17.741" v="6718" actId="1076"/>
          <ac:grpSpMkLst>
            <pc:docMk/>
            <pc:sldMk cId="1162657584" sldId="412"/>
            <ac:grpSpMk id="2" creationId="{7FFB5AA0-85AA-6AF3-705A-26196B8FD3D2}"/>
          </ac:grpSpMkLst>
        </pc:grpChg>
        <pc:grpChg chg="del">
          <ac:chgData name="Trần Phương Thảo" userId="870c13fb-f77e-41e4-9dbb-54277864c368" providerId="ADAL" clId="{2E3C691E-EEAC-4CA1-AC04-738D0D0F4480}" dt="2023-10-05T12:41:56.538" v="6711" actId="478"/>
          <ac:grpSpMkLst>
            <pc:docMk/>
            <pc:sldMk cId="1162657584" sldId="412"/>
            <ac:grpSpMk id="7" creationId="{A4ED4FE5-035B-460F-7A3E-997563E65D58}"/>
          </ac:grpSpMkLst>
        </pc:grpChg>
      </pc:sldChg>
      <pc:sldChg chg="add del">
        <pc:chgData name="Trần Phương Thảo" userId="870c13fb-f77e-41e4-9dbb-54277864c368" providerId="ADAL" clId="{2E3C691E-EEAC-4CA1-AC04-738D0D0F4480}" dt="2023-10-05T12:41:16.671" v="6698" actId="47"/>
        <pc:sldMkLst>
          <pc:docMk/>
          <pc:sldMk cId="1639232144" sldId="412"/>
        </pc:sldMkLst>
      </pc:sldChg>
      <pc:sldChg chg="addSp delSp modSp add mod">
        <pc:chgData name="Trần Phương Thảo" userId="870c13fb-f77e-41e4-9dbb-54277864c368" providerId="ADAL" clId="{2E3C691E-EEAC-4CA1-AC04-738D0D0F4480}" dt="2023-10-05T12:46:46.640" v="6857" actId="207"/>
        <pc:sldMkLst>
          <pc:docMk/>
          <pc:sldMk cId="1016069392" sldId="413"/>
        </pc:sldMkLst>
        <pc:spChg chg="mod">
          <ac:chgData name="Trần Phương Thảo" userId="870c13fb-f77e-41e4-9dbb-54277864c368" providerId="ADAL" clId="{2E3C691E-EEAC-4CA1-AC04-738D0D0F4480}" dt="2023-10-05T12:46:46.640" v="6857" actId="207"/>
          <ac:spMkLst>
            <pc:docMk/>
            <pc:sldMk cId="1016069392" sldId="413"/>
            <ac:spMk id="5" creationId="{7D0F1A1F-0ACD-7710-DE1B-4BF0F72CDF90}"/>
          </ac:spMkLst>
        </pc:spChg>
        <pc:spChg chg="add mod">
          <ac:chgData name="Trần Phương Thảo" userId="870c13fb-f77e-41e4-9dbb-54277864c368" providerId="ADAL" clId="{2E3C691E-EEAC-4CA1-AC04-738D0D0F4480}" dt="2023-10-05T12:44:24.577" v="6846"/>
          <ac:spMkLst>
            <pc:docMk/>
            <pc:sldMk cId="1016069392" sldId="413"/>
            <ac:spMk id="8" creationId="{1B245544-DCFE-00FD-2DDD-FBA49D6CC3B7}"/>
          </ac:spMkLst>
        </pc:spChg>
        <pc:spChg chg="add mod">
          <ac:chgData name="Trần Phương Thảo" userId="870c13fb-f77e-41e4-9dbb-54277864c368" providerId="ADAL" clId="{2E3C691E-EEAC-4CA1-AC04-738D0D0F4480}" dt="2023-10-05T12:44:46.289" v="6850" actId="20577"/>
          <ac:spMkLst>
            <pc:docMk/>
            <pc:sldMk cId="1016069392" sldId="413"/>
            <ac:spMk id="9" creationId="{D47D3C15-9124-933C-E06C-40510CA9573E}"/>
          </ac:spMkLst>
        </pc:spChg>
        <pc:grpChg chg="del">
          <ac:chgData name="Trần Phương Thảo" userId="870c13fb-f77e-41e4-9dbb-54277864c368" providerId="ADAL" clId="{2E3C691E-EEAC-4CA1-AC04-738D0D0F4480}" dt="2023-10-05T12:44:53.432" v="6852" actId="478"/>
          <ac:grpSpMkLst>
            <pc:docMk/>
            <pc:sldMk cId="1016069392" sldId="413"/>
            <ac:grpSpMk id="2" creationId="{7FFB5AA0-85AA-6AF3-705A-26196B8FD3D2}"/>
          </ac:grpSpMkLst>
        </pc:grpChg>
        <pc:grpChg chg="add mod">
          <ac:chgData name="Trần Phương Thảo" userId="870c13fb-f77e-41e4-9dbb-54277864c368" providerId="ADAL" clId="{2E3C691E-EEAC-4CA1-AC04-738D0D0F4480}" dt="2023-10-05T12:44:59.011" v="6853" actId="1076"/>
          <ac:grpSpMkLst>
            <pc:docMk/>
            <pc:sldMk cId="1016069392" sldId="413"/>
            <ac:grpSpMk id="7" creationId="{E004FC62-846F-B2D6-2DB4-8A18BC587502}"/>
          </ac:grpSpMkLst>
        </pc:grpChg>
      </pc:sldChg>
      <pc:sldChg chg="addSp delSp modSp add mod">
        <pc:chgData name="Trần Phương Thảo" userId="870c13fb-f77e-41e4-9dbb-54277864c368" providerId="ADAL" clId="{2E3C691E-EEAC-4CA1-AC04-738D0D0F4480}" dt="2023-10-05T12:49:43.763" v="7116" actId="207"/>
        <pc:sldMkLst>
          <pc:docMk/>
          <pc:sldMk cId="550875006" sldId="414"/>
        </pc:sldMkLst>
        <pc:spChg chg="add mod">
          <ac:chgData name="Trần Phương Thảo" userId="870c13fb-f77e-41e4-9dbb-54277864c368" providerId="ADAL" clId="{2E3C691E-EEAC-4CA1-AC04-738D0D0F4480}" dt="2023-10-05T12:47:18.863" v="6859"/>
          <ac:spMkLst>
            <pc:docMk/>
            <pc:sldMk cId="550875006" sldId="414"/>
            <ac:spMk id="3" creationId="{12EAFE97-C063-1158-38C6-963E28A0CB6E}"/>
          </ac:spMkLst>
        </pc:spChg>
        <pc:spChg chg="add mod">
          <ac:chgData name="Trần Phương Thảo" userId="870c13fb-f77e-41e4-9dbb-54277864c368" providerId="ADAL" clId="{2E3C691E-EEAC-4CA1-AC04-738D0D0F4480}" dt="2023-10-05T12:47:51.121" v="6865" actId="20577"/>
          <ac:spMkLst>
            <pc:docMk/>
            <pc:sldMk cId="550875006" sldId="414"/>
            <ac:spMk id="4" creationId="{EDD30925-147D-CDB8-6067-DFFF7780C12A}"/>
          </ac:spMkLst>
        </pc:spChg>
        <pc:spChg chg="mod">
          <ac:chgData name="Trần Phương Thảo" userId="870c13fb-f77e-41e4-9dbb-54277864c368" providerId="ADAL" clId="{2E3C691E-EEAC-4CA1-AC04-738D0D0F4480}" dt="2023-10-05T12:49:43.763" v="7116" actId="207"/>
          <ac:spMkLst>
            <pc:docMk/>
            <pc:sldMk cId="550875006" sldId="414"/>
            <ac:spMk id="5" creationId="{7D0F1A1F-0ACD-7710-DE1B-4BF0F72CDF90}"/>
          </ac:spMkLst>
        </pc:spChg>
        <pc:grpChg chg="add mod">
          <ac:chgData name="Trần Phương Thảo" userId="870c13fb-f77e-41e4-9dbb-54277864c368" providerId="ADAL" clId="{2E3C691E-EEAC-4CA1-AC04-738D0D0F4480}" dt="2023-10-05T12:48:01.428" v="6868" actId="1076"/>
          <ac:grpSpMkLst>
            <pc:docMk/>
            <pc:sldMk cId="550875006" sldId="414"/>
            <ac:grpSpMk id="2" creationId="{FF54B2FA-8A07-4787-94E8-0B62C706810A}"/>
          </ac:grpSpMkLst>
        </pc:grpChg>
        <pc:grpChg chg="del">
          <ac:chgData name="Trần Phương Thảo" userId="870c13fb-f77e-41e4-9dbb-54277864c368" providerId="ADAL" clId="{2E3C691E-EEAC-4CA1-AC04-738D0D0F4480}" dt="2023-10-05T12:47:56.441" v="6867" actId="478"/>
          <ac:grpSpMkLst>
            <pc:docMk/>
            <pc:sldMk cId="550875006" sldId="414"/>
            <ac:grpSpMk id="7" creationId="{E004FC62-846F-B2D6-2DB4-8A18BC587502}"/>
          </ac:grpSpMkLst>
        </pc:grpChg>
      </pc:sldChg>
      <pc:sldChg chg="new del">
        <pc:chgData name="Trần Phương Thảo" userId="870c13fb-f77e-41e4-9dbb-54277864c368" providerId="ADAL" clId="{2E3C691E-EEAC-4CA1-AC04-738D0D0F4480}" dt="2023-10-06T13:33:25.573" v="7242" actId="47"/>
        <pc:sldMkLst>
          <pc:docMk/>
          <pc:sldMk cId="1334492787" sldId="415"/>
        </pc:sldMkLst>
      </pc:sldChg>
      <pc:sldChg chg="addSp modSp new mod ord modAnim">
        <pc:chgData name="Trần Phương Thảo" userId="870c13fb-f77e-41e4-9dbb-54277864c368" providerId="ADAL" clId="{2E3C691E-EEAC-4CA1-AC04-738D0D0F4480}" dt="2023-10-06T13:43:26.702" v="7704"/>
        <pc:sldMkLst>
          <pc:docMk/>
          <pc:sldMk cId="2488019229" sldId="415"/>
        </pc:sldMkLst>
        <pc:spChg chg="add mod">
          <ac:chgData name="Trần Phương Thảo" userId="870c13fb-f77e-41e4-9dbb-54277864c368" providerId="ADAL" clId="{2E3C691E-EEAC-4CA1-AC04-738D0D0F4480}" dt="2023-10-06T13:42:47.261" v="7693" actId="164"/>
          <ac:spMkLst>
            <pc:docMk/>
            <pc:sldMk cId="2488019229" sldId="415"/>
            <ac:spMk id="4" creationId="{A274434F-DA83-845B-FAEA-9637CAC13543}"/>
          </ac:spMkLst>
        </pc:spChg>
        <pc:spChg chg="add mod">
          <ac:chgData name="Trần Phương Thảo" userId="870c13fb-f77e-41e4-9dbb-54277864c368" providerId="ADAL" clId="{2E3C691E-EEAC-4CA1-AC04-738D0D0F4480}" dt="2023-10-06T13:42:42.968" v="7692" actId="164"/>
          <ac:spMkLst>
            <pc:docMk/>
            <pc:sldMk cId="2488019229" sldId="415"/>
            <ac:spMk id="5" creationId="{79E0CE9C-915D-160D-B103-CB71CA6A8EF5}"/>
          </ac:spMkLst>
        </pc:spChg>
        <pc:spChg chg="add mod">
          <ac:chgData name="Trần Phương Thảo" userId="870c13fb-f77e-41e4-9dbb-54277864c368" providerId="ADAL" clId="{2E3C691E-EEAC-4CA1-AC04-738D0D0F4480}" dt="2023-10-06T13:42:47.261" v="7693" actId="164"/>
          <ac:spMkLst>
            <pc:docMk/>
            <pc:sldMk cId="2488019229" sldId="415"/>
            <ac:spMk id="6" creationId="{368EB178-2E4B-473A-B9D7-63C1CA228915}"/>
          </ac:spMkLst>
        </pc:spChg>
        <pc:spChg chg="add mod">
          <ac:chgData name="Trần Phương Thảo" userId="870c13fb-f77e-41e4-9dbb-54277864c368" providerId="ADAL" clId="{2E3C691E-EEAC-4CA1-AC04-738D0D0F4480}" dt="2023-10-06T13:42:42.968" v="7692" actId="164"/>
          <ac:spMkLst>
            <pc:docMk/>
            <pc:sldMk cId="2488019229" sldId="415"/>
            <ac:spMk id="7" creationId="{CADF99F7-87CC-7E61-38B3-A398FCB6FD37}"/>
          </ac:spMkLst>
        </pc:spChg>
        <pc:spChg chg="add mod">
          <ac:chgData name="Trần Phương Thảo" userId="870c13fb-f77e-41e4-9dbb-54277864c368" providerId="ADAL" clId="{2E3C691E-EEAC-4CA1-AC04-738D0D0F4480}" dt="2023-10-06T13:42:30.188" v="7691" actId="207"/>
          <ac:spMkLst>
            <pc:docMk/>
            <pc:sldMk cId="2488019229" sldId="415"/>
            <ac:spMk id="8" creationId="{4A52357F-4FC4-5FCC-330B-0CDBFCC76362}"/>
          </ac:spMkLst>
        </pc:spChg>
        <pc:grpChg chg="add mod">
          <ac:chgData name="Trần Phương Thảo" userId="870c13fb-f77e-41e4-9dbb-54277864c368" providerId="ADAL" clId="{2E3C691E-EEAC-4CA1-AC04-738D0D0F4480}" dt="2023-10-06T13:42:42.968" v="7692" actId="164"/>
          <ac:grpSpMkLst>
            <pc:docMk/>
            <pc:sldMk cId="2488019229" sldId="415"/>
            <ac:grpSpMk id="9" creationId="{03C4E04A-BB4E-EE3F-D532-F3DBEC5C8CA1}"/>
          </ac:grpSpMkLst>
        </pc:grpChg>
        <pc:grpChg chg="add mod">
          <ac:chgData name="Trần Phương Thảo" userId="870c13fb-f77e-41e4-9dbb-54277864c368" providerId="ADAL" clId="{2E3C691E-EEAC-4CA1-AC04-738D0D0F4480}" dt="2023-10-06T13:42:47.261" v="7693" actId="164"/>
          <ac:grpSpMkLst>
            <pc:docMk/>
            <pc:sldMk cId="2488019229" sldId="415"/>
            <ac:grpSpMk id="10" creationId="{847D46C1-3402-5C1C-C439-07A7D1E332E0}"/>
          </ac:grpSpMkLst>
        </pc:grpChg>
      </pc:sldChg>
      <pc:sldChg chg="addSp modSp new del mod">
        <pc:chgData name="Trần Phương Thảo" userId="870c13fb-f77e-41e4-9dbb-54277864c368" providerId="ADAL" clId="{2E3C691E-EEAC-4CA1-AC04-738D0D0F4480}" dt="2023-10-10T12:42:03.531" v="8078" actId="47"/>
        <pc:sldMkLst>
          <pc:docMk/>
          <pc:sldMk cId="752019169" sldId="416"/>
        </pc:sldMkLst>
        <pc:spChg chg="add mod">
          <ac:chgData name="Trần Phương Thảo" userId="870c13fb-f77e-41e4-9dbb-54277864c368" providerId="ADAL" clId="{2E3C691E-EEAC-4CA1-AC04-738D0D0F4480}" dt="2023-10-06T13:44:22.510" v="7726" actId="1076"/>
          <ac:spMkLst>
            <pc:docMk/>
            <pc:sldMk cId="752019169" sldId="416"/>
            <ac:spMk id="2" creationId="{CAB3EFC0-3F1E-DF1E-F472-40069B15225D}"/>
          </ac:spMkLst>
        </pc:spChg>
      </pc:sldChg>
      <pc:sldChg chg="addSp delSp modSp add mod ord">
        <pc:chgData name="Trần Phương Thảo" userId="870c13fb-f77e-41e4-9dbb-54277864c368" providerId="ADAL" clId="{2E3C691E-EEAC-4CA1-AC04-738D0D0F4480}" dt="2023-10-07T13:11:15.522" v="7886" actId="14100"/>
        <pc:sldMkLst>
          <pc:docMk/>
          <pc:sldMk cId="2237461725" sldId="417"/>
        </pc:sldMkLst>
        <pc:spChg chg="mod">
          <ac:chgData name="Trần Phương Thảo" userId="870c13fb-f77e-41e4-9dbb-54277864c368" providerId="ADAL" clId="{2E3C691E-EEAC-4CA1-AC04-738D0D0F4480}" dt="2023-10-07T13:11:08.475" v="7885" actId="1076"/>
          <ac:spMkLst>
            <pc:docMk/>
            <pc:sldMk cId="2237461725" sldId="417"/>
            <ac:spMk id="2" creationId="{2E496BEB-8FF9-558A-A8F1-A5AF05744C2E}"/>
          </ac:spMkLst>
        </pc:spChg>
        <pc:spChg chg="del">
          <ac:chgData name="Trần Phương Thảo" userId="870c13fb-f77e-41e4-9dbb-54277864c368" providerId="ADAL" clId="{2E3C691E-EEAC-4CA1-AC04-738D0D0F4480}" dt="2023-10-06T14:22:25.626" v="7800" actId="478"/>
          <ac:spMkLst>
            <pc:docMk/>
            <pc:sldMk cId="2237461725" sldId="417"/>
            <ac:spMk id="3" creationId="{80055849-039C-477C-5554-759314C212DF}"/>
          </ac:spMkLst>
        </pc:spChg>
        <pc:spChg chg="mod">
          <ac:chgData name="Trần Phương Thảo" userId="870c13fb-f77e-41e4-9dbb-54277864c368" providerId="ADAL" clId="{2E3C691E-EEAC-4CA1-AC04-738D0D0F4480}" dt="2023-10-07T13:11:15.522" v="7886" actId="14100"/>
          <ac:spMkLst>
            <pc:docMk/>
            <pc:sldMk cId="2237461725" sldId="417"/>
            <ac:spMk id="58" creationId="{7EE820B4-36A2-4D66-AA2D-2D2FCE22DD95}"/>
          </ac:spMkLst>
        </pc:spChg>
        <pc:picChg chg="add mod ord">
          <ac:chgData name="Trần Phương Thảo" userId="870c13fb-f77e-41e4-9dbb-54277864c368" providerId="ADAL" clId="{2E3C691E-EEAC-4CA1-AC04-738D0D0F4480}" dt="2023-10-07T13:11:01.204" v="7884" actId="167"/>
          <ac:picMkLst>
            <pc:docMk/>
            <pc:sldMk cId="2237461725" sldId="417"/>
            <ac:picMk id="4" creationId="{5EFA8E4C-B3F5-F749-C18D-A3B014BF9E94}"/>
          </ac:picMkLst>
        </pc:picChg>
      </pc:sldChg>
      <pc:sldChg chg="add del">
        <pc:chgData name="Trần Phương Thảo" userId="870c13fb-f77e-41e4-9dbb-54277864c368" providerId="ADAL" clId="{2E3C691E-EEAC-4CA1-AC04-738D0D0F4480}" dt="2023-10-09T08:11:33.297" v="7893" actId="47"/>
        <pc:sldMkLst>
          <pc:docMk/>
          <pc:sldMk cId="2972391754" sldId="418"/>
        </pc:sldMkLst>
      </pc:sldChg>
      <pc:sldChg chg="delSp add del mod ord">
        <pc:chgData name="Trần Phương Thảo" userId="870c13fb-f77e-41e4-9dbb-54277864c368" providerId="ADAL" clId="{2E3C691E-EEAC-4CA1-AC04-738D0D0F4480}" dt="2023-10-09T08:11:21.981" v="7891" actId="47"/>
        <pc:sldMkLst>
          <pc:docMk/>
          <pc:sldMk cId="3579735028" sldId="418"/>
        </pc:sldMkLst>
        <pc:spChg chg="del">
          <ac:chgData name="Trần Phương Thảo" userId="870c13fb-f77e-41e4-9dbb-54277864c368" providerId="ADAL" clId="{2E3C691E-EEAC-4CA1-AC04-738D0D0F4480}" dt="2023-10-09T08:11:15.704" v="7890" actId="478"/>
          <ac:spMkLst>
            <pc:docMk/>
            <pc:sldMk cId="3579735028" sldId="418"/>
            <ac:spMk id="2" creationId="{2E496BEB-8FF9-558A-A8F1-A5AF05744C2E}"/>
          </ac:spMkLst>
        </pc:spChg>
      </pc:sldChg>
      <pc:sldChg chg="modSp mod">
        <pc:chgData name="Trần Phương Thảo" userId="870c13fb-f77e-41e4-9dbb-54277864c368" providerId="ADAL" clId="{2E3C691E-EEAC-4CA1-AC04-738D0D0F4480}" dt="2023-10-10T12:38:12.247" v="8052" actId="14100"/>
        <pc:sldMkLst>
          <pc:docMk/>
          <pc:sldMk cId="1311132190" sldId="419"/>
        </pc:sldMkLst>
        <pc:spChg chg="mod">
          <ac:chgData name="Trần Phương Thảo" userId="870c13fb-f77e-41e4-9dbb-54277864c368" providerId="ADAL" clId="{2E3C691E-EEAC-4CA1-AC04-738D0D0F4480}" dt="2023-10-10T12:38:12.247" v="8052" actId="14100"/>
          <ac:spMkLst>
            <pc:docMk/>
            <pc:sldMk cId="1311132190" sldId="419"/>
            <ac:spMk id="6" creationId="{CB86E832-FC4B-F818-28FD-5AF136A2D047}"/>
          </ac:spMkLst>
        </pc:spChg>
        <pc:spChg chg="mod">
          <ac:chgData name="Trần Phương Thảo" userId="870c13fb-f77e-41e4-9dbb-54277864c368" providerId="ADAL" clId="{2E3C691E-EEAC-4CA1-AC04-738D0D0F4480}" dt="2023-10-10T12:37:38.040" v="8048" actId="14100"/>
          <ac:spMkLst>
            <pc:docMk/>
            <pc:sldMk cId="1311132190" sldId="419"/>
            <ac:spMk id="58" creationId="{7EE820B4-36A2-4D66-AA2D-2D2FCE22DD95}"/>
          </ac:spMkLst>
        </pc:spChg>
      </pc:sldChg>
      <pc:sldChg chg="modSp mod">
        <pc:chgData name="Trần Phương Thảo" userId="870c13fb-f77e-41e4-9dbb-54277864c368" providerId="ADAL" clId="{2E3C691E-EEAC-4CA1-AC04-738D0D0F4480}" dt="2023-10-10T12:37:10.299" v="8032" actId="1076"/>
        <pc:sldMkLst>
          <pc:docMk/>
          <pc:sldMk cId="313801909" sldId="420"/>
        </pc:sldMkLst>
        <pc:spChg chg="mod">
          <ac:chgData name="Trần Phương Thảo" userId="870c13fb-f77e-41e4-9dbb-54277864c368" providerId="ADAL" clId="{2E3C691E-EEAC-4CA1-AC04-738D0D0F4480}" dt="2023-10-10T12:37:10.299" v="8032" actId="1076"/>
          <ac:spMkLst>
            <pc:docMk/>
            <pc:sldMk cId="313801909" sldId="420"/>
            <ac:spMk id="2" creationId="{F175622C-B5EE-8D21-4B6F-BB08856B1425}"/>
          </ac:spMkLst>
        </pc:spChg>
      </pc:sldChg>
      <pc:sldChg chg="modSp mod">
        <pc:chgData name="Trần Phương Thảo" userId="870c13fb-f77e-41e4-9dbb-54277864c368" providerId="ADAL" clId="{2E3C691E-EEAC-4CA1-AC04-738D0D0F4480}" dt="2023-10-10T12:41:11.364" v="8077" actId="1076"/>
        <pc:sldMkLst>
          <pc:docMk/>
          <pc:sldMk cId="1703228221" sldId="422"/>
        </pc:sldMkLst>
        <pc:spChg chg="mod">
          <ac:chgData name="Trần Phương Thảo" userId="870c13fb-f77e-41e4-9dbb-54277864c368" providerId="ADAL" clId="{2E3C691E-EEAC-4CA1-AC04-738D0D0F4480}" dt="2023-10-10T12:41:11.364" v="8077" actId="1076"/>
          <ac:spMkLst>
            <pc:docMk/>
            <pc:sldMk cId="1703228221" sldId="422"/>
            <ac:spMk id="5" creationId="{7D0F1A1F-0ACD-7710-DE1B-4BF0F72CDF90}"/>
          </ac:spMkLst>
        </pc:spChg>
      </pc:sldChg>
      <pc:sldChg chg="modSp mod">
        <pc:chgData name="Trần Phương Thảo" userId="870c13fb-f77e-41e4-9dbb-54277864c368" providerId="ADAL" clId="{2E3C691E-EEAC-4CA1-AC04-738D0D0F4480}" dt="2023-10-10T12:41:06.711" v="8076" actId="1076"/>
        <pc:sldMkLst>
          <pc:docMk/>
          <pc:sldMk cId="1681110360" sldId="424"/>
        </pc:sldMkLst>
        <pc:spChg chg="mod">
          <ac:chgData name="Trần Phương Thảo" userId="870c13fb-f77e-41e4-9dbb-54277864c368" providerId="ADAL" clId="{2E3C691E-EEAC-4CA1-AC04-738D0D0F4480}" dt="2023-10-10T12:41:06.711" v="8076" actId="1076"/>
          <ac:spMkLst>
            <pc:docMk/>
            <pc:sldMk cId="1681110360" sldId="424"/>
            <ac:spMk id="5" creationId="{7D0F1A1F-0ACD-7710-DE1B-4BF0F72CDF90}"/>
          </ac:spMkLst>
        </pc:spChg>
      </pc:sldChg>
      <pc:sldChg chg="modSp del mod">
        <pc:chgData name="Trần Phương Thảo" userId="870c13fb-f77e-41e4-9dbb-54277864c368" providerId="ADAL" clId="{2E3C691E-EEAC-4CA1-AC04-738D0D0F4480}" dt="2023-10-10T21:55:57.838" v="8300" actId="47"/>
        <pc:sldMkLst>
          <pc:docMk/>
          <pc:sldMk cId="1852019909" sldId="425"/>
        </pc:sldMkLst>
        <pc:spChg chg="mod">
          <ac:chgData name="Trần Phương Thảo" userId="870c13fb-f77e-41e4-9dbb-54277864c368" providerId="ADAL" clId="{2E3C691E-EEAC-4CA1-AC04-738D0D0F4480}" dt="2023-10-10T12:30:15.804" v="7982" actId="1076"/>
          <ac:spMkLst>
            <pc:docMk/>
            <pc:sldMk cId="1852019909" sldId="425"/>
            <ac:spMk id="7" creationId="{C98EFF31-9C5F-4401-FB4F-4901CDEDE013}"/>
          </ac:spMkLst>
        </pc:spChg>
        <pc:spChg chg="mod">
          <ac:chgData name="Trần Phương Thảo" userId="870c13fb-f77e-41e4-9dbb-54277864c368" providerId="ADAL" clId="{2E3C691E-EEAC-4CA1-AC04-738D0D0F4480}" dt="2023-10-10T12:30:12.326" v="7981" actId="1076"/>
          <ac:spMkLst>
            <pc:docMk/>
            <pc:sldMk cId="1852019909" sldId="425"/>
            <ac:spMk id="58" creationId="{7EE820B4-36A2-4D66-AA2D-2D2FCE22DD95}"/>
          </ac:spMkLst>
        </pc:spChg>
      </pc:sldChg>
      <pc:sldChg chg="addSp delSp modSp mod">
        <pc:chgData name="Trần Phương Thảo" userId="870c13fb-f77e-41e4-9dbb-54277864c368" providerId="ADAL" clId="{2E3C691E-EEAC-4CA1-AC04-738D0D0F4480}" dt="2023-10-10T12:42:48.837" v="8100" actId="1076"/>
        <pc:sldMkLst>
          <pc:docMk/>
          <pc:sldMk cId="766316184" sldId="426"/>
        </pc:sldMkLst>
        <pc:spChg chg="del mod">
          <ac:chgData name="Trần Phương Thảo" userId="870c13fb-f77e-41e4-9dbb-54277864c368" providerId="ADAL" clId="{2E3C691E-EEAC-4CA1-AC04-738D0D0F4480}" dt="2023-10-10T12:34:23.449" v="7999" actId="478"/>
          <ac:spMkLst>
            <pc:docMk/>
            <pc:sldMk cId="766316184" sldId="426"/>
            <ac:spMk id="2" creationId="{2E496BEB-8FF9-558A-A8F1-A5AF05744C2E}"/>
          </ac:spMkLst>
        </pc:spChg>
        <pc:spChg chg="add mod">
          <ac:chgData name="Trần Phương Thảo" userId="870c13fb-f77e-41e4-9dbb-54277864c368" providerId="ADAL" clId="{2E3C691E-EEAC-4CA1-AC04-738D0D0F4480}" dt="2023-10-10T12:35:43.713" v="8016" actId="1076"/>
          <ac:spMkLst>
            <pc:docMk/>
            <pc:sldMk cId="766316184" sldId="426"/>
            <ac:spMk id="4" creationId="{F3AF4E7B-C69C-DC9E-DF3B-85F9D08F04FC}"/>
          </ac:spMkLst>
        </pc:spChg>
        <pc:spChg chg="add mod">
          <ac:chgData name="Trần Phương Thảo" userId="870c13fb-f77e-41e4-9dbb-54277864c368" providerId="ADAL" clId="{2E3C691E-EEAC-4CA1-AC04-738D0D0F4480}" dt="2023-10-10T12:36:23.547" v="8025" actId="20577"/>
          <ac:spMkLst>
            <pc:docMk/>
            <pc:sldMk cId="766316184" sldId="426"/>
            <ac:spMk id="5" creationId="{60473DA5-235B-58A2-784E-1C1CD4A761A4}"/>
          </ac:spMkLst>
        </pc:spChg>
        <pc:spChg chg="add mod">
          <ac:chgData name="Trần Phương Thảo" userId="870c13fb-f77e-41e4-9dbb-54277864c368" providerId="ADAL" clId="{2E3C691E-EEAC-4CA1-AC04-738D0D0F4480}" dt="2023-10-10T12:36:27.437" v="8027" actId="20577"/>
          <ac:spMkLst>
            <pc:docMk/>
            <pc:sldMk cId="766316184" sldId="426"/>
            <ac:spMk id="6" creationId="{723007E9-7FA3-21E8-DCD5-78C141BC28E1}"/>
          </ac:spMkLst>
        </pc:spChg>
        <pc:spChg chg="add mod">
          <ac:chgData name="Trần Phương Thảo" userId="870c13fb-f77e-41e4-9dbb-54277864c368" providerId="ADAL" clId="{2E3C691E-EEAC-4CA1-AC04-738D0D0F4480}" dt="2023-10-10T12:42:48.837" v="8100" actId="1076"/>
          <ac:spMkLst>
            <pc:docMk/>
            <pc:sldMk cId="766316184" sldId="426"/>
            <ac:spMk id="7" creationId="{3CEBEC4C-6EC9-E81E-106C-2708D3F4CF18}"/>
          </ac:spMkLst>
        </pc:spChg>
        <pc:graphicFrameChg chg="add mod modGraphic">
          <ac:chgData name="Trần Phương Thảo" userId="870c13fb-f77e-41e4-9dbb-54277864c368" providerId="ADAL" clId="{2E3C691E-EEAC-4CA1-AC04-738D0D0F4480}" dt="2023-10-10T12:34:49.606" v="8007"/>
          <ac:graphicFrameMkLst>
            <pc:docMk/>
            <pc:sldMk cId="766316184" sldId="426"/>
            <ac:graphicFrameMk id="3" creationId="{02145C52-1296-AE03-BDCA-BF42FD2EE7EC}"/>
          </ac:graphicFrameMkLst>
        </pc:graphicFrameChg>
      </pc:sldChg>
      <pc:sldChg chg="new del">
        <pc:chgData name="Trần Phương Thảo" userId="870c13fb-f77e-41e4-9dbb-54277864c368" providerId="ADAL" clId="{2E3C691E-EEAC-4CA1-AC04-738D0D0F4480}" dt="2023-10-10T12:50:34.671" v="8142" actId="47"/>
        <pc:sldMkLst>
          <pc:docMk/>
          <pc:sldMk cId="259762165" sldId="427"/>
        </pc:sldMkLst>
      </pc:sldChg>
      <pc:sldChg chg="modSp add del mod">
        <pc:chgData name="Trần Phương Thảo" userId="870c13fb-f77e-41e4-9dbb-54277864c368" providerId="ADAL" clId="{2E3C691E-EEAC-4CA1-AC04-738D0D0F4480}" dt="2023-10-10T12:50:17.289" v="8140" actId="47"/>
        <pc:sldMkLst>
          <pc:docMk/>
          <pc:sldMk cId="3006154760" sldId="427"/>
        </pc:sldMkLst>
        <pc:spChg chg="mod">
          <ac:chgData name="Trần Phương Thảo" userId="870c13fb-f77e-41e4-9dbb-54277864c368" providerId="ADAL" clId="{2E3C691E-EEAC-4CA1-AC04-738D0D0F4480}" dt="2023-10-10T12:48:00.164" v="8139" actId="20577"/>
          <ac:spMkLst>
            <pc:docMk/>
            <pc:sldMk cId="3006154760" sldId="427"/>
            <ac:spMk id="7" creationId="{C98EFF31-9C5F-4401-FB4F-4901CDEDE013}"/>
          </ac:spMkLst>
        </pc:spChg>
        <pc:picChg chg="mod">
          <ac:chgData name="Trần Phương Thảo" userId="870c13fb-f77e-41e4-9dbb-54277864c368" providerId="ADAL" clId="{2E3C691E-EEAC-4CA1-AC04-738D0D0F4480}" dt="2023-10-10T12:47:16.270" v="8136" actId="1076"/>
          <ac:picMkLst>
            <pc:docMk/>
            <pc:sldMk cId="3006154760" sldId="427"/>
            <ac:picMk id="4" creationId="{F1103283-E1B0-5C14-5714-7C8E697DD6E1}"/>
          </ac:picMkLst>
        </pc:picChg>
      </pc:sldChg>
      <pc:sldChg chg="addSp delSp modSp add mod">
        <pc:chgData name="Trần Phương Thảo" userId="870c13fb-f77e-41e4-9dbb-54277864c368" providerId="ADAL" clId="{2E3C691E-EEAC-4CA1-AC04-738D0D0F4480}" dt="2023-10-10T15:04:57.207" v="8299" actId="1076"/>
        <pc:sldMkLst>
          <pc:docMk/>
          <pc:sldMk cId="3281923782" sldId="427"/>
        </pc:sldMkLst>
        <pc:spChg chg="add mod">
          <ac:chgData name="Trần Phương Thảo" userId="870c13fb-f77e-41e4-9dbb-54277864c368" providerId="ADAL" clId="{2E3C691E-EEAC-4CA1-AC04-738D0D0F4480}" dt="2023-10-10T12:56:23.893" v="8267" actId="255"/>
          <ac:spMkLst>
            <pc:docMk/>
            <pc:sldMk cId="3281923782" sldId="427"/>
            <ac:spMk id="3" creationId="{450D0E5F-B8BB-645E-72EE-610CE6C8AE09}"/>
          </ac:spMkLst>
        </pc:spChg>
        <pc:spChg chg="add del mod">
          <ac:chgData name="Trần Phương Thảo" userId="870c13fb-f77e-41e4-9dbb-54277864c368" providerId="ADAL" clId="{2E3C691E-EEAC-4CA1-AC04-738D0D0F4480}" dt="2023-10-10T12:54:24.288" v="8165"/>
          <ac:spMkLst>
            <pc:docMk/>
            <pc:sldMk cId="3281923782" sldId="427"/>
            <ac:spMk id="5" creationId="{DB74575F-301C-98AA-08A9-878E61993D51}"/>
          </ac:spMkLst>
        </pc:spChg>
        <pc:spChg chg="del">
          <ac:chgData name="Trần Phương Thảo" userId="870c13fb-f77e-41e4-9dbb-54277864c368" providerId="ADAL" clId="{2E3C691E-EEAC-4CA1-AC04-738D0D0F4480}" dt="2023-10-10T12:50:40.625" v="8144" actId="478"/>
          <ac:spMkLst>
            <pc:docMk/>
            <pc:sldMk cId="3281923782" sldId="427"/>
            <ac:spMk id="7" creationId="{C98EFF31-9C5F-4401-FB4F-4901CDEDE013}"/>
          </ac:spMkLst>
        </pc:spChg>
        <pc:spChg chg="add mod">
          <ac:chgData name="Trần Phương Thảo" userId="870c13fb-f77e-41e4-9dbb-54277864c368" providerId="ADAL" clId="{2E3C691E-EEAC-4CA1-AC04-738D0D0F4480}" dt="2023-10-10T15:04:57.207" v="8299" actId="1076"/>
          <ac:spMkLst>
            <pc:docMk/>
            <pc:sldMk cId="3281923782" sldId="427"/>
            <ac:spMk id="8" creationId="{1C3AF41A-1ABA-6E79-3B97-CED1CD2E7A98}"/>
          </ac:spMkLst>
        </pc:spChg>
        <pc:spChg chg="add mod">
          <ac:chgData name="Trần Phương Thảo" userId="870c13fb-f77e-41e4-9dbb-54277864c368" providerId="ADAL" clId="{2E3C691E-EEAC-4CA1-AC04-738D0D0F4480}" dt="2023-10-10T12:56:40.086" v="8276" actId="20577"/>
          <ac:spMkLst>
            <pc:docMk/>
            <pc:sldMk cId="3281923782" sldId="427"/>
            <ac:spMk id="9" creationId="{B8DE7E47-B885-B5EB-3F83-AE3464769EFB}"/>
          </ac:spMkLst>
        </pc:spChg>
        <pc:spChg chg="add mod">
          <ac:chgData name="Trần Phương Thảo" userId="870c13fb-f77e-41e4-9dbb-54277864c368" providerId="ADAL" clId="{2E3C691E-EEAC-4CA1-AC04-738D0D0F4480}" dt="2023-10-10T12:56:49.056" v="8283" actId="20577"/>
          <ac:spMkLst>
            <pc:docMk/>
            <pc:sldMk cId="3281923782" sldId="427"/>
            <ac:spMk id="10" creationId="{8C0B34A9-AD2A-B8BB-AE1A-8D4E64353481}"/>
          </ac:spMkLst>
        </pc:spChg>
        <pc:spChg chg="add mod">
          <ac:chgData name="Trần Phương Thảo" userId="870c13fb-f77e-41e4-9dbb-54277864c368" providerId="ADAL" clId="{2E3C691E-EEAC-4CA1-AC04-738D0D0F4480}" dt="2023-10-10T15:04:57.207" v="8299" actId="1076"/>
          <ac:spMkLst>
            <pc:docMk/>
            <pc:sldMk cId="3281923782" sldId="427"/>
            <ac:spMk id="13" creationId="{78CAC2CA-7764-2CC7-1916-50E4F73E779F}"/>
          </ac:spMkLst>
        </pc:spChg>
        <pc:spChg chg="add mod">
          <ac:chgData name="Trần Phương Thảo" userId="870c13fb-f77e-41e4-9dbb-54277864c368" providerId="ADAL" clId="{2E3C691E-EEAC-4CA1-AC04-738D0D0F4480}" dt="2023-10-10T15:04:57.207" v="8299" actId="1076"/>
          <ac:spMkLst>
            <pc:docMk/>
            <pc:sldMk cId="3281923782" sldId="427"/>
            <ac:spMk id="15" creationId="{98D5A4AA-2907-4AC6-911B-7694CAFB511A}"/>
          </ac:spMkLst>
        </pc:spChg>
        <pc:grpChg chg="add mod">
          <ac:chgData name="Trần Phương Thảo" userId="870c13fb-f77e-41e4-9dbb-54277864c368" providerId="ADAL" clId="{2E3C691E-EEAC-4CA1-AC04-738D0D0F4480}" dt="2023-10-10T15:04:47.098" v="8298" actId="1076"/>
          <ac:grpSpMkLst>
            <pc:docMk/>
            <pc:sldMk cId="3281923782" sldId="427"/>
            <ac:grpSpMk id="11" creationId="{F26DE72A-3FFC-F2D4-9417-2723752A68DC}"/>
          </ac:grpSpMkLst>
        </pc:grpChg>
        <pc:picChg chg="del">
          <ac:chgData name="Trần Phương Thảo" userId="870c13fb-f77e-41e4-9dbb-54277864c368" providerId="ADAL" clId="{2E3C691E-EEAC-4CA1-AC04-738D0D0F4480}" dt="2023-10-10T12:50:42.119" v="8145" actId="478"/>
          <ac:picMkLst>
            <pc:docMk/>
            <pc:sldMk cId="3281923782" sldId="427"/>
            <ac:picMk id="4" creationId="{F1103283-E1B0-5C14-5714-7C8E697DD6E1}"/>
          </ac:picMkLst>
        </pc:picChg>
        <pc:cxnChg chg="add mod">
          <ac:chgData name="Trần Phương Thảo" userId="870c13fb-f77e-41e4-9dbb-54277864c368" providerId="ADAL" clId="{2E3C691E-EEAC-4CA1-AC04-738D0D0F4480}" dt="2023-10-10T12:55:11.068" v="8175" actId="164"/>
          <ac:cxnSpMkLst>
            <pc:docMk/>
            <pc:sldMk cId="3281923782" sldId="427"/>
            <ac:cxnSpMk id="2" creationId="{87837848-B39B-E7C6-D694-7DD106F74B06}"/>
          </ac:cxnSpMkLst>
        </pc:cxnChg>
      </pc:sldChg>
    </pc:docChg>
  </pc:docChgLst>
  <pc:docChgLst>
    <pc:chgData name="Trần Phương Thảo" userId="870c13fb-f77e-41e4-9dbb-54277864c368" providerId="ADAL" clId="{7FB90B40-D7DF-42DA-AA3D-A0C3CF7D670C}"/>
    <pc:docChg chg="undo custSel addSld delSld modSld sldOrd">
      <pc:chgData name="Trần Phương Thảo" userId="870c13fb-f77e-41e4-9dbb-54277864c368" providerId="ADAL" clId="{7FB90B40-D7DF-42DA-AA3D-A0C3CF7D670C}" dt="2023-12-17T14:41:47.242" v="5700" actId="21"/>
      <pc:docMkLst>
        <pc:docMk/>
      </pc:docMkLst>
      <pc:sldChg chg="addSp modSp mod">
        <pc:chgData name="Trần Phương Thảo" userId="870c13fb-f77e-41e4-9dbb-54277864c368" providerId="ADAL" clId="{7FB90B40-D7DF-42DA-AA3D-A0C3CF7D670C}" dt="2023-11-28T14:14:00.653" v="5620" actId="1076"/>
        <pc:sldMkLst>
          <pc:docMk/>
          <pc:sldMk cId="686517389" sldId="317"/>
        </pc:sldMkLst>
        <pc:spChg chg="mod">
          <ac:chgData name="Trần Phương Thảo" userId="870c13fb-f77e-41e4-9dbb-54277864c368" providerId="ADAL" clId="{7FB90B40-D7DF-42DA-AA3D-A0C3CF7D670C}" dt="2023-11-25T02:20:25.658" v="16" actId="1076"/>
          <ac:spMkLst>
            <pc:docMk/>
            <pc:sldMk cId="686517389" sldId="317"/>
            <ac:spMk id="2" creationId="{40FB07E3-B963-8273-306A-7ABDD2E2C823}"/>
          </ac:spMkLst>
        </pc:spChg>
        <pc:spChg chg="add mod">
          <ac:chgData name="Trần Phương Thảo" userId="870c13fb-f77e-41e4-9dbb-54277864c368" providerId="ADAL" clId="{7FB90B40-D7DF-42DA-AA3D-A0C3CF7D670C}" dt="2023-11-28T14:14:00.653" v="5620" actId="1076"/>
          <ac:spMkLst>
            <pc:docMk/>
            <pc:sldMk cId="686517389" sldId="317"/>
            <ac:spMk id="3" creationId="{E554A145-51BD-18F5-4EBA-768874C30466}"/>
          </ac:spMkLst>
        </pc:spChg>
        <pc:spChg chg="mod">
          <ac:chgData name="Trần Phương Thảo" userId="870c13fb-f77e-41e4-9dbb-54277864c368" providerId="ADAL" clId="{7FB90B40-D7DF-42DA-AA3D-A0C3CF7D670C}" dt="2023-11-25T02:20:14.490" v="14" actId="20577"/>
          <ac:spMkLst>
            <pc:docMk/>
            <pc:sldMk cId="686517389" sldId="317"/>
            <ac:spMk id="4" creationId="{D30D9F56-099B-4C3C-BEAF-93D4BD841EBF}"/>
          </ac:spMkLst>
        </pc:spChg>
        <pc:picChg chg="mod">
          <ac:chgData name="Trần Phương Thảo" userId="870c13fb-f77e-41e4-9dbb-54277864c368" providerId="ADAL" clId="{7FB90B40-D7DF-42DA-AA3D-A0C3CF7D670C}" dt="2023-11-25T02:20:19.911" v="15" actId="1076"/>
          <ac:picMkLst>
            <pc:docMk/>
            <pc:sldMk cId="686517389" sldId="317"/>
            <ac:picMk id="15" creationId="{4FED1C55-5A9E-724A-543E-F6DFFE9F945B}"/>
          </ac:picMkLst>
        </pc:picChg>
      </pc:sldChg>
      <pc:sldChg chg="addSp delSp modSp mod">
        <pc:chgData name="Trần Phương Thảo" userId="870c13fb-f77e-41e4-9dbb-54277864c368" providerId="ADAL" clId="{7FB90B40-D7DF-42DA-AA3D-A0C3CF7D670C}" dt="2023-12-17T14:39:35.855" v="5696" actId="21"/>
        <pc:sldMkLst>
          <pc:docMk/>
          <pc:sldMk cId="56042390" sldId="359"/>
        </pc:sldMkLst>
        <pc:spChg chg="add mod">
          <ac:chgData name="Trần Phương Thảo" userId="870c13fb-f77e-41e4-9dbb-54277864c368" providerId="ADAL" clId="{7FB90B40-D7DF-42DA-AA3D-A0C3CF7D670C}" dt="2023-11-28T14:14:18.051" v="5629" actId="20577"/>
          <ac:spMkLst>
            <pc:docMk/>
            <pc:sldMk cId="56042390" sldId="359"/>
            <ac:spMk id="3" creationId="{B13F785D-6478-24F7-0406-F436AFE7463E}"/>
          </ac:spMkLst>
        </pc:spChg>
        <pc:spChg chg="add del mod">
          <ac:chgData name="Trần Phương Thảo" userId="870c13fb-f77e-41e4-9dbb-54277864c368" providerId="ADAL" clId="{7FB90B40-D7DF-42DA-AA3D-A0C3CF7D670C}" dt="2023-12-17T14:39:35.855" v="5696" actId="21"/>
          <ac:spMkLst>
            <pc:docMk/>
            <pc:sldMk cId="56042390" sldId="359"/>
            <ac:spMk id="4" creationId="{E52A639C-7BC6-D824-BE64-7BF164FE75A2}"/>
          </ac:spMkLst>
        </pc:spChg>
      </pc:sldChg>
      <pc:sldChg chg="addSp delSp modSp mod">
        <pc:chgData name="Trần Phương Thảo" userId="870c13fb-f77e-41e4-9dbb-54277864c368" providerId="ADAL" clId="{7FB90B40-D7DF-42DA-AA3D-A0C3CF7D670C}" dt="2023-12-17T14:41:47.242" v="5700" actId="21"/>
        <pc:sldMkLst>
          <pc:docMk/>
          <pc:sldMk cId="1909926373" sldId="387"/>
        </pc:sldMkLst>
        <pc:spChg chg="mod">
          <ac:chgData name="Trần Phương Thảo" userId="870c13fb-f77e-41e4-9dbb-54277864c368" providerId="ADAL" clId="{7FB90B40-D7DF-42DA-AA3D-A0C3CF7D670C}" dt="2023-11-26T22:23:55.151" v="4718" actId="123"/>
          <ac:spMkLst>
            <pc:docMk/>
            <pc:sldMk cId="1909926373" sldId="387"/>
            <ac:spMk id="2" creationId="{2E496BEB-8FF9-558A-A8F1-A5AF05744C2E}"/>
          </ac:spMkLst>
        </pc:spChg>
        <pc:spChg chg="add mod">
          <ac:chgData name="Trần Phương Thảo" userId="870c13fb-f77e-41e4-9dbb-54277864c368" providerId="ADAL" clId="{7FB90B40-D7DF-42DA-AA3D-A0C3CF7D670C}" dt="2023-11-28T14:14:23.141" v="5632" actId="20577"/>
          <ac:spMkLst>
            <pc:docMk/>
            <pc:sldMk cId="1909926373" sldId="387"/>
            <ac:spMk id="3" creationId="{AE204113-42DE-CD19-3A6A-2BDBFD7794F3}"/>
          </ac:spMkLst>
        </pc:spChg>
        <pc:spChg chg="add del mod">
          <ac:chgData name="Trần Phương Thảo" userId="870c13fb-f77e-41e4-9dbb-54277864c368" providerId="ADAL" clId="{7FB90B40-D7DF-42DA-AA3D-A0C3CF7D670C}" dt="2023-12-17T14:41:47.242" v="5700" actId="21"/>
          <ac:spMkLst>
            <pc:docMk/>
            <pc:sldMk cId="1909926373" sldId="387"/>
            <ac:spMk id="4" creationId="{E647B7CD-93B8-EBF0-0C91-3C560E24CCAA}"/>
          </ac:spMkLst>
        </pc:spChg>
        <pc:spChg chg="mod">
          <ac:chgData name="Trần Phương Thảo" userId="870c13fb-f77e-41e4-9dbb-54277864c368" providerId="ADAL" clId="{7FB90B40-D7DF-42DA-AA3D-A0C3CF7D670C}" dt="2023-11-25T02:32:46.603" v="1084" actId="20577"/>
          <ac:spMkLst>
            <pc:docMk/>
            <pc:sldMk cId="1909926373" sldId="387"/>
            <ac:spMk id="58" creationId="{7EE820B4-36A2-4D66-AA2D-2D2FCE22DD95}"/>
          </ac:spMkLst>
        </pc:spChg>
        <pc:grpChg chg="del">
          <ac:chgData name="Trần Phương Thảo" userId="870c13fb-f77e-41e4-9dbb-54277864c368" providerId="ADAL" clId="{7FB90B40-D7DF-42DA-AA3D-A0C3CF7D670C}" dt="2023-11-25T02:28:52.105" v="46" actId="478"/>
          <ac:grpSpMkLst>
            <pc:docMk/>
            <pc:sldMk cId="1909926373" sldId="387"/>
            <ac:grpSpMk id="28" creationId="{FDC0F137-7EE6-8BD9-4D4C-6E2AA64371F4}"/>
          </ac:grpSpMkLst>
        </pc:grpChg>
        <pc:cxnChg chg="mod">
          <ac:chgData name="Trần Phương Thảo" userId="870c13fb-f77e-41e4-9dbb-54277864c368" providerId="ADAL" clId="{7FB90B40-D7DF-42DA-AA3D-A0C3CF7D670C}" dt="2023-11-25T02:28:52.105" v="46" actId="478"/>
          <ac:cxnSpMkLst>
            <pc:docMk/>
            <pc:sldMk cId="1909926373" sldId="387"/>
            <ac:cxnSpMk id="15" creationId="{1C5909F0-F640-0B9A-583F-CF12D6567F27}"/>
          </ac:cxnSpMkLst>
        </pc:cxnChg>
        <pc:cxnChg chg="mod">
          <ac:chgData name="Trần Phương Thảo" userId="870c13fb-f77e-41e4-9dbb-54277864c368" providerId="ADAL" clId="{7FB90B40-D7DF-42DA-AA3D-A0C3CF7D670C}" dt="2023-11-25T02:28:52.105" v="46" actId="478"/>
          <ac:cxnSpMkLst>
            <pc:docMk/>
            <pc:sldMk cId="1909926373" sldId="387"/>
            <ac:cxnSpMk id="16" creationId="{F61FE0FE-F5CC-E0B0-B49E-F66D17060167}"/>
          </ac:cxnSpMkLst>
        </pc:cxnChg>
        <pc:cxnChg chg="mod">
          <ac:chgData name="Trần Phương Thảo" userId="870c13fb-f77e-41e4-9dbb-54277864c368" providerId="ADAL" clId="{7FB90B40-D7DF-42DA-AA3D-A0C3CF7D670C}" dt="2023-11-25T02:28:52.105" v="46" actId="478"/>
          <ac:cxnSpMkLst>
            <pc:docMk/>
            <pc:sldMk cId="1909926373" sldId="387"/>
            <ac:cxnSpMk id="21" creationId="{194745E2-4D6F-C6CF-AA02-9BE54963658E}"/>
          </ac:cxnSpMkLst>
        </pc:cxnChg>
        <pc:cxnChg chg="mod">
          <ac:chgData name="Trần Phương Thảo" userId="870c13fb-f77e-41e4-9dbb-54277864c368" providerId="ADAL" clId="{7FB90B40-D7DF-42DA-AA3D-A0C3CF7D670C}" dt="2023-11-25T02:28:52.105" v="46" actId="478"/>
          <ac:cxnSpMkLst>
            <pc:docMk/>
            <pc:sldMk cId="1909926373" sldId="387"/>
            <ac:cxnSpMk id="25" creationId="{326315A8-9908-9761-8061-CFF7284CCD36}"/>
          </ac:cxnSpMkLst>
        </pc:cxnChg>
      </pc:sldChg>
      <pc:sldChg chg="delSp modSp del mod delAnim">
        <pc:chgData name="Trần Phương Thảo" userId="870c13fb-f77e-41e4-9dbb-54277864c368" providerId="ADAL" clId="{7FB90B40-D7DF-42DA-AA3D-A0C3CF7D670C}" dt="2023-11-25T02:41:28.651" v="2520" actId="47"/>
        <pc:sldMkLst>
          <pc:docMk/>
          <pc:sldMk cId="4113074847" sldId="395"/>
        </pc:sldMkLst>
        <pc:spChg chg="mod">
          <ac:chgData name="Trần Phương Thảo" userId="870c13fb-f77e-41e4-9dbb-54277864c368" providerId="ADAL" clId="{7FB90B40-D7DF-42DA-AA3D-A0C3CF7D670C}" dt="2023-11-25T02:37:31.422" v="1814" actId="1076"/>
          <ac:spMkLst>
            <pc:docMk/>
            <pc:sldMk cId="4113074847" sldId="395"/>
            <ac:spMk id="2" creationId="{3277F27D-B38E-F92D-F100-911CE7B94B48}"/>
          </ac:spMkLst>
        </pc:spChg>
        <pc:spChg chg="del">
          <ac:chgData name="Trần Phương Thảo" userId="870c13fb-f77e-41e4-9dbb-54277864c368" providerId="ADAL" clId="{7FB90B40-D7DF-42DA-AA3D-A0C3CF7D670C}" dt="2023-11-25T02:34:27.841" v="1194" actId="478"/>
          <ac:spMkLst>
            <pc:docMk/>
            <pc:sldMk cId="4113074847" sldId="395"/>
            <ac:spMk id="3" creationId="{87D17A9C-BCD5-15FB-20E7-77C4EFF394B4}"/>
          </ac:spMkLst>
        </pc:spChg>
        <pc:spChg chg="mod">
          <ac:chgData name="Trần Phương Thảo" userId="870c13fb-f77e-41e4-9dbb-54277864c368" providerId="ADAL" clId="{7FB90B40-D7DF-42DA-AA3D-A0C3CF7D670C}" dt="2023-11-25T02:34:23.580" v="1192" actId="14100"/>
          <ac:spMkLst>
            <pc:docMk/>
            <pc:sldMk cId="4113074847" sldId="395"/>
            <ac:spMk id="58" creationId="{7EE820B4-36A2-4D66-AA2D-2D2FCE22DD95}"/>
          </ac:spMkLst>
        </pc:spChg>
        <pc:picChg chg="del">
          <ac:chgData name="Trần Phương Thảo" userId="870c13fb-f77e-41e4-9dbb-54277864c368" providerId="ADAL" clId="{7FB90B40-D7DF-42DA-AA3D-A0C3CF7D670C}" dt="2023-11-25T02:34:26.401" v="1193" actId="478"/>
          <ac:picMkLst>
            <pc:docMk/>
            <pc:sldMk cId="4113074847" sldId="395"/>
            <ac:picMk id="5" creationId="{60A8B9F7-5DAC-DF90-8A53-E8C9CBCF6BD9}"/>
          </ac:picMkLst>
        </pc:picChg>
      </pc:sldChg>
      <pc:sldChg chg="modSp mod">
        <pc:chgData name="Trần Phương Thảo" userId="870c13fb-f77e-41e4-9dbb-54277864c368" providerId="ADAL" clId="{7FB90B40-D7DF-42DA-AA3D-A0C3CF7D670C}" dt="2023-11-25T03:37:28.809" v="4619" actId="20577"/>
        <pc:sldMkLst>
          <pc:docMk/>
          <pc:sldMk cId="3387921942" sldId="397"/>
        </pc:sldMkLst>
        <pc:spChg chg="mod">
          <ac:chgData name="Trần Phương Thảo" userId="870c13fb-f77e-41e4-9dbb-54277864c368" providerId="ADAL" clId="{7FB90B40-D7DF-42DA-AA3D-A0C3CF7D670C}" dt="2023-11-25T03:37:28.809" v="4619" actId="20577"/>
          <ac:spMkLst>
            <pc:docMk/>
            <pc:sldMk cId="3387921942" sldId="397"/>
            <ac:spMk id="2" creationId="{F175622C-B5EE-8D21-4B6F-BB08856B1425}"/>
          </ac:spMkLst>
        </pc:spChg>
      </pc:sldChg>
      <pc:sldChg chg="addSp delSp modSp mod delAnim">
        <pc:chgData name="Trần Phương Thảo" userId="870c13fb-f77e-41e4-9dbb-54277864c368" providerId="ADAL" clId="{7FB90B40-D7DF-42DA-AA3D-A0C3CF7D670C}" dt="2023-11-26T22:24:55.983" v="4726" actId="1076"/>
        <pc:sldMkLst>
          <pc:docMk/>
          <pc:sldMk cId="2149499470" sldId="398"/>
        </pc:sldMkLst>
        <pc:spChg chg="add mod">
          <ac:chgData name="Trần Phương Thảo" userId="870c13fb-f77e-41e4-9dbb-54277864c368" providerId="ADAL" clId="{7FB90B40-D7DF-42DA-AA3D-A0C3CF7D670C}" dt="2023-11-26T22:24:55.983" v="4726" actId="1076"/>
          <ac:spMkLst>
            <pc:docMk/>
            <pc:sldMk cId="2149499470" sldId="398"/>
            <ac:spMk id="13" creationId="{60D3A45A-330B-0238-301D-D58049527CD3}"/>
          </ac:spMkLst>
        </pc:spChg>
        <pc:spChg chg="del">
          <ac:chgData name="Trần Phương Thảo" userId="870c13fb-f77e-41e4-9dbb-54277864c368" providerId="ADAL" clId="{7FB90B40-D7DF-42DA-AA3D-A0C3CF7D670C}" dt="2023-11-25T03:39:33.094" v="4621" actId="478"/>
          <ac:spMkLst>
            <pc:docMk/>
            <pc:sldMk cId="2149499470" sldId="398"/>
            <ac:spMk id="21" creationId="{5ED2AE45-387E-7408-A736-2B42DB121F98}"/>
          </ac:spMkLst>
        </pc:spChg>
        <pc:spChg chg="mod">
          <ac:chgData name="Trần Phương Thảo" userId="870c13fb-f77e-41e4-9dbb-54277864c368" providerId="ADAL" clId="{7FB90B40-D7DF-42DA-AA3D-A0C3CF7D670C}" dt="2023-11-25T03:40:53.683" v="4698" actId="14100"/>
          <ac:spMkLst>
            <pc:docMk/>
            <pc:sldMk cId="2149499470" sldId="398"/>
            <ac:spMk id="58" creationId="{7EE820B4-36A2-4D66-AA2D-2D2FCE22DD95}"/>
          </ac:spMkLst>
        </pc:spChg>
        <pc:spChg chg="del">
          <ac:chgData name="Trần Phương Thảo" userId="870c13fb-f77e-41e4-9dbb-54277864c368" providerId="ADAL" clId="{7FB90B40-D7DF-42DA-AA3D-A0C3CF7D670C}" dt="2023-11-25T03:40:30.302" v="4637" actId="478"/>
          <ac:spMkLst>
            <pc:docMk/>
            <pc:sldMk cId="2149499470" sldId="398"/>
            <ac:spMk id="83" creationId="{0168775F-7E34-FE84-088D-3AF3953CE26E}"/>
          </ac:spMkLst>
        </pc:spChg>
        <pc:grpChg chg="del">
          <ac:chgData name="Trần Phương Thảo" userId="870c13fb-f77e-41e4-9dbb-54277864c368" providerId="ADAL" clId="{7FB90B40-D7DF-42DA-AA3D-A0C3CF7D670C}" dt="2023-11-25T03:39:33.094" v="4621" actId="478"/>
          <ac:grpSpMkLst>
            <pc:docMk/>
            <pc:sldMk cId="2149499470" sldId="398"/>
            <ac:grpSpMk id="12" creationId="{7C98D46D-804D-C9B3-F0FE-84F57E00D467}"/>
          </ac:grpSpMkLst>
        </pc:grpChg>
        <pc:grpChg chg="del">
          <ac:chgData name="Trần Phương Thảo" userId="870c13fb-f77e-41e4-9dbb-54277864c368" providerId="ADAL" clId="{7FB90B40-D7DF-42DA-AA3D-A0C3CF7D670C}" dt="2023-11-25T03:39:33.094" v="4621" actId="478"/>
          <ac:grpSpMkLst>
            <pc:docMk/>
            <pc:sldMk cId="2149499470" sldId="398"/>
            <ac:grpSpMk id="16" creationId="{D2E65DBE-6BDA-EC01-639C-F122FB784BB4}"/>
          </ac:grpSpMkLst>
        </pc:grpChg>
        <pc:picChg chg="add mod">
          <ac:chgData name="Trần Phương Thảo" userId="870c13fb-f77e-41e4-9dbb-54277864c368" providerId="ADAL" clId="{7FB90B40-D7DF-42DA-AA3D-A0C3CF7D670C}" dt="2023-11-26T22:24:45.100" v="4724" actId="1076"/>
          <ac:picMkLst>
            <pc:docMk/>
            <pc:sldMk cId="2149499470" sldId="398"/>
            <ac:picMk id="17" creationId="{210777D3-ED6A-9AA4-E432-9EF984C37F1D}"/>
          </ac:picMkLst>
        </pc:picChg>
        <pc:picChg chg="del">
          <ac:chgData name="Trần Phương Thảo" userId="870c13fb-f77e-41e4-9dbb-54277864c368" providerId="ADAL" clId="{7FB90B40-D7DF-42DA-AA3D-A0C3CF7D670C}" dt="2023-11-25T03:39:33.094" v="4621" actId="478"/>
          <ac:picMkLst>
            <pc:docMk/>
            <pc:sldMk cId="2149499470" sldId="398"/>
            <ac:picMk id="18" creationId="{F4D51910-7C9E-895E-EE81-8120A36F6DA5}"/>
          </ac:picMkLst>
        </pc:picChg>
        <pc:picChg chg="del">
          <ac:chgData name="Trần Phương Thảo" userId="870c13fb-f77e-41e4-9dbb-54277864c368" providerId="ADAL" clId="{7FB90B40-D7DF-42DA-AA3D-A0C3CF7D670C}" dt="2023-11-25T03:39:33.094" v="4621" actId="478"/>
          <ac:picMkLst>
            <pc:docMk/>
            <pc:sldMk cId="2149499470" sldId="398"/>
            <ac:picMk id="25" creationId="{B4560438-F15B-0FD2-A0E5-479F01F1D6DA}"/>
          </ac:picMkLst>
        </pc:picChg>
        <pc:cxnChg chg="del mod">
          <ac:chgData name="Trần Phương Thảo" userId="870c13fb-f77e-41e4-9dbb-54277864c368" providerId="ADAL" clId="{7FB90B40-D7DF-42DA-AA3D-A0C3CF7D670C}" dt="2023-11-25T03:39:33.094" v="4621" actId="478"/>
          <ac:cxnSpMkLst>
            <pc:docMk/>
            <pc:sldMk cId="2149499470" sldId="398"/>
            <ac:cxnSpMk id="27" creationId="{4991900C-C1E9-B9CB-8E04-8C8347738101}"/>
          </ac:cxnSpMkLst>
        </pc:cxnChg>
        <pc:cxnChg chg="del mod">
          <ac:chgData name="Trần Phương Thảo" userId="870c13fb-f77e-41e4-9dbb-54277864c368" providerId="ADAL" clId="{7FB90B40-D7DF-42DA-AA3D-A0C3CF7D670C}" dt="2023-11-25T03:39:33.094" v="4621" actId="478"/>
          <ac:cxnSpMkLst>
            <pc:docMk/>
            <pc:sldMk cId="2149499470" sldId="398"/>
            <ac:cxnSpMk id="33" creationId="{DC37D4F6-E26C-B236-C327-E13E5D051A2E}"/>
          </ac:cxnSpMkLst>
        </pc:cxnChg>
        <pc:cxnChg chg="del">
          <ac:chgData name="Trần Phương Thảo" userId="870c13fb-f77e-41e4-9dbb-54277864c368" providerId="ADAL" clId="{7FB90B40-D7DF-42DA-AA3D-A0C3CF7D670C}" dt="2023-11-25T03:39:33.094" v="4621" actId="478"/>
          <ac:cxnSpMkLst>
            <pc:docMk/>
            <pc:sldMk cId="2149499470" sldId="398"/>
            <ac:cxnSpMk id="44" creationId="{CE8A8D39-043E-5B3D-F702-51068C236E67}"/>
          </ac:cxnSpMkLst>
        </pc:cxnChg>
        <pc:cxnChg chg="del mod">
          <ac:chgData name="Trần Phương Thảo" userId="870c13fb-f77e-41e4-9dbb-54277864c368" providerId="ADAL" clId="{7FB90B40-D7DF-42DA-AA3D-A0C3CF7D670C}" dt="2023-11-25T03:39:33.094" v="4621" actId="478"/>
          <ac:cxnSpMkLst>
            <pc:docMk/>
            <pc:sldMk cId="2149499470" sldId="398"/>
            <ac:cxnSpMk id="52" creationId="{5C34015C-1B47-054A-F8DA-8796EB86F3F0}"/>
          </ac:cxnSpMkLst>
        </pc:cxnChg>
        <pc:cxnChg chg="del mod">
          <ac:chgData name="Trần Phương Thảo" userId="870c13fb-f77e-41e4-9dbb-54277864c368" providerId="ADAL" clId="{7FB90B40-D7DF-42DA-AA3D-A0C3CF7D670C}" dt="2023-11-25T03:39:33.094" v="4621" actId="478"/>
          <ac:cxnSpMkLst>
            <pc:docMk/>
            <pc:sldMk cId="2149499470" sldId="398"/>
            <ac:cxnSpMk id="56" creationId="{CDE3F368-B79B-DC7B-0AEF-3ACCEEF20320}"/>
          </ac:cxnSpMkLst>
        </pc:cxnChg>
        <pc:cxnChg chg="del mod">
          <ac:chgData name="Trần Phương Thảo" userId="870c13fb-f77e-41e4-9dbb-54277864c368" providerId="ADAL" clId="{7FB90B40-D7DF-42DA-AA3D-A0C3CF7D670C}" dt="2023-11-25T03:39:33.094" v="4621" actId="478"/>
          <ac:cxnSpMkLst>
            <pc:docMk/>
            <pc:sldMk cId="2149499470" sldId="398"/>
            <ac:cxnSpMk id="61" creationId="{2BD9B705-AE55-A311-27B5-9A15C8D9C212}"/>
          </ac:cxnSpMkLst>
        </pc:cxnChg>
        <pc:cxnChg chg="del mod">
          <ac:chgData name="Trần Phương Thảo" userId="870c13fb-f77e-41e4-9dbb-54277864c368" providerId="ADAL" clId="{7FB90B40-D7DF-42DA-AA3D-A0C3CF7D670C}" dt="2023-11-25T03:39:33.094" v="4621" actId="478"/>
          <ac:cxnSpMkLst>
            <pc:docMk/>
            <pc:sldMk cId="2149499470" sldId="398"/>
            <ac:cxnSpMk id="64" creationId="{3545FBD4-117D-2AD1-F46E-CCDCD018F1BC}"/>
          </ac:cxnSpMkLst>
        </pc:cxnChg>
        <pc:cxnChg chg="del mod">
          <ac:chgData name="Trần Phương Thảo" userId="870c13fb-f77e-41e4-9dbb-54277864c368" providerId="ADAL" clId="{7FB90B40-D7DF-42DA-AA3D-A0C3CF7D670C}" dt="2023-11-25T03:39:33.094" v="4621" actId="478"/>
          <ac:cxnSpMkLst>
            <pc:docMk/>
            <pc:sldMk cId="2149499470" sldId="398"/>
            <ac:cxnSpMk id="66" creationId="{4C83FF35-1504-8499-984F-51C3504A6BA9}"/>
          </ac:cxnSpMkLst>
        </pc:cxnChg>
        <pc:cxnChg chg="del mod">
          <ac:chgData name="Trần Phương Thảo" userId="870c13fb-f77e-41e4-9dbb-54277864c368" providerId="ADAL" clId="{7FB90B40-D7DF-42DA-AA3D-A0C3CF7D670C}" dt="2023-11-25T03:39:33.094" v="4621" actId="478"/>
          <ac:cxnSpMkLst>
            <pc:docMk/>
            <pc:sldMk cId="2149499470" sldId="398"/>
            <ac:cxnSpMk id="67" creationId="{CC89E53E-287A-9F39-C8FA-39521F274AED}"/>
          </ac:cxnSpMkLst>
        </pc:cxnChg>
        <pc:cxnChg chg="del mod">
          <ac:chgData name="Trần Phương Thảo" userId="870c13fb-f77e-41e4-9dbb-54277864c368" providerId="ADAL" clId="{7FB90B40-D7DF-42DA-AA3D-A0C3CF7D670C}" dt="2023-11-25T03:39:33.094" v="4621" actId="478"/>
          <ac:cxnSpMkLst>
            <pc:docMk/>
            <pc:sldMk cId="2149499470" sldId="398"/>
            <ac:cxnSpMk id="68" creationId="{76D88FB0-7E98-592F-5C5C-69EB1B17032D}"/>
          </ac:cxnSpMkLst>
        </pc:cxnChg>
        <pc:cxnChg chg="del mod">
          <ac:chgData name="Trần Phương Thảo" userId="870c13fb-f77e-41e4-9dbb-54277864c368" providerId="ADAL" clId="{7FB90B40-D7DF-42DA-AA3D-A0C3CF7D670C}" dt="2023-11-25T03:39:33.094" v="4621" actId="478"/>
          <ac:cxnSpMkLst>
            <pc:docMk/>
            <pc:sldMk cId="2149499470" sldId="398"/>
            <ac:cxnSpMk id="79" creationId="{E6B01282-1BAF-E3C2-47E2-AED0A7AF694D}"/>
          </ac:cxnSpMkLst>
        </pc:cxnChg>
        <pc:cxnChg chg="del mod">
          <ac:chgData name="Trần Phương Thảo" userId="870c13fb-f77e-41e4-9dbb-54277864c368" providerId="ADAL" clId="{7FB90B40-D7DF-42DA-AA3D-A0C3CF7D670C}" dt="2023-11-25T03:39:33.094" v="4621" actId="478"/>
          <ac:cxnSpMkLst>
            <pc:docMk/>
            <pc:sldMk cId="2149499470" sldId="398"/>
            <ac:cxnSpMk id="81" creationId="{14566A83-537D-E42D-A5B6-097E041F1C94}"/>
          </ac:cxnSpMkLst>
        </pc:cxnChg>
      </pc:sldChg>
      <pc:sldChg chg="del">
        <pc:chgData name="Trần Phương Thảo" userId="870c13fb-f77e-41e4-9dbb-54277864c368" providerId="ADAL" clId="{7FB90B40-D7DF-42DA-AA3D-A0C3CF7D670C}" dt="2023-11-25T03:41:03.740" v="4699" actId="47"/>
        <pc:sldMkLst>
          <pc:docMk/>
          <pc:sldMk cId="345033218" sldId="399"/>
        </pc:sldMkLst>
      </pc:sldChg>
      <pc:sldChg chg="addSp modSp mod ord">
        <pc:chgData name="Trần Phương Thảo" userId="870c13fb-f77e-41e4-9dbb-54277864c368" providerId="ADAL" clId="{7FB90B40-D7DF-42DA-AA3D-A0C3CF7D670C}" dt="2023-11-28T14:16:17.931" v="5658" actId="20577"/>
        <pc:sldMkLst>
          <pc:docMk/>
          <pc:sldMk cId="1120550500" sldId="400"/>
        </pc:sldMkLst>
        <pc:spChg chg="add mod">
          <ac:chgData name="Trần Phương Thảo" userId="870c13fb-f77e-41e4-9dbb-54277864c368" providerId="ADAL" clId="{7FB90B40-D7DF-42DA-AA3D-A0C3CF7D670C}" dt="2023-11-28T14:16:17.931" v="5658" actId="20577"/>
          <ac:spMkLst>
            <pc:docMk/>
            <pc:sldMk cId="1120550500" sldId="400"/>
            <ac:spMk id="3" creationId="{7E2DB50E-F5C2-839B-4822-0EA8B025FF77}"/>
          </ac:spMkLst>
        </pc:spChg>
      </pc:sldChg>
      <pc:sldChg chg="addSp modSp mod">
        <pc:chgData name="Trần Phương Thảo" userId="870c13fb-f77e-41e4-9dbb-54277864c368" providerId="ADAL" clId="{7FB90B40-D7DF-42DA-AA3D-A0C3CF7D670C}" dt="2023-11-28T14:16:58.514" v="5682" actId="20577"/>
        <pc:sldMkLst>
          <pc:docMk/>
          <pc:sldMk cId="2333077991" sldId="402"/>
        </pc:sldMkLst>
        <pc:spChg chg="add mod">
          <ac:chgData name="Trần Phương Thảo" userId="870c13fb-f77e-41e4-9dbb-54277864c368" providerId="ADAL" clId="{7FB90B40-D7DF-42DA-AA3D-A0C3CF7D670C}" dt="2023-11-28T14:16:58.514" v="5682" actId="20577"/>
          <ac:spMkLst>
            <pc:docMk/>
            <pc:sldMk cId="2333077991" sldId="402"/>
            <ac:spMk id="3" creationId="{4C4EC2AD-8ECA-982A-555E-51525E4D27A3}"/>
          </ac:spMkLst>
        </pc:spChg>
      </pc:sldChg>
      <pc:sldChg chg="addSp modSp mod">
        <pc:chgData name="Trần Phương Thảo" userId="870c13fb-f77e-41e4-9dbb-54277864c368" providerId="ADAL" clId="{7FB90B40-D7DF-42DA-AA3D-A0C3CF7D670C}" dt="2023-11-28T14:17:02.488" v="5686" actId="20577"/>
        <pc:sldMkLst>
          <pc:docMk/>
          <pc:sldMk cId="1422929777" sldId="403"/>
        </pc:sldMkLst>
        <pc:spChg chg="add mod">
          <ac:chgData name="Trần Phương Thảo" userId="870c13fb-f77e-41e4-9dbb-54277864c368" providerId="ADAL" clId="{7FB90B40-D7DF-42DA-AA3D-A0C3CF7D670C}" dt="2023-11-28T14:17:02.488" v="5686" actId="20577"/>
          <ac:spMkLst>
            <pc:docMk/>
            <pc:sldMk cId="1422929777" sldId="403"/>
            <ac:spMk id="4" creationId="{9569E51F-EA7B-796D-B50A-974D65047343}"/>
          </ac:spMkLst>
        </pc:spChg>
      </pc:sldChg>
      <pc:sldChg chg="addSp modSp mod ord">
        <pc:chgData name="Trần Phương Thảo" userId="870c13fb-f77e-41e4-9dbb-54277864c368" providerId="ADAL" clId="{7FB90B40-D7DF-42DA-AA3D-A0C3CF7D670C}" dt="2023-11-28T14:16:22.281" v="5660" actId="20577"/>
        <pc:sldMkLst>
          <pc:docMk/>
          <pc:sldMk cId="1825211818" sldId="404"/>
        </pc:sldMkLst>
        <pc:spChg chg="mod">
          <ac:chgData name="Trần Phương Thảo" userId="870c13fb-f77e-41e4-9dbb-54277864c368" providerId="ADAL" clId="{7FB90B40-D7DF-42DA-AA3D-A0C3CF7D670C}" dt="2023-11-25T03:34:49.429" v="3869" actId="20577"/>
          <ac:spMkLst>
            <pc:docMk/>
            <pc:sldMk cId="1825211818" sldId="404"/>
            <ac:spMk id="2" creationId="{6859CD65-6A02-6735-8291-ED980D45A344}"/>
          </ac:spMkLst>
        </pc:spChg>
        <pc:spChg chg="mod">
          <ac:chgData name="Trần Phương Thảo" userId="870c13fb-f77e-41e4-9dbb-54277864c368" providerId="ADAL" clId="{7FB90B40-D7DF-42DA-AA3D-A0C3CF7D670C}" dt="2023-11-25T03:37:11.402" v="4593" actId="20577"/>
          <ac:spMkLst>
            <pc:docMk/>
            <pc:sldMk cId="1825211818" sldId="404"/>
            <ac:spMk id="3" creationId="{43A0EE9B-52DE-FFD5-3A72-C24D7F866252}"/>
          </ac:spMkLst>
        </pc:spChg>
        <pc:spChg chg="add mod">
          <ac:chgData name="Trần Phương Thảo" userId="870c13fb-f77e-41e4-9dbb-54277864c368" providerId="ADAL" clId="{7FB90B40-D7DF-42DA-AA3D-A0C3CF7D670C}" dt="2023-11-28T14:16:22.281" v="5660" actId="20577"/>
          <ac:spMkLst>
            <pc:docMk/>
            <pc:sldMk cId="1825211818" sldId="404"/>
            <ac:spMk id="4" creationId="{5ED5E28C-CFF4-FBB1-F132-A35C4A8E1834}"/>
          </ac:spMkLst>
        </pc:spChg>
      </pc:sldChg>
      <pc:sldChg chg="addSp modSp mod">
        <pc:chgData name="Trần Phương Thảo" userId="870c13fb-f77e-41e4-9dbb-54277864c368" providerId="ADAL" clId="{7FB90B40-D7DF-42DA-AA3D-A0C3CF7D670C}" dt="2023-11-28T14:14:12.916" v="5626" actId="20577"/>
        <pc:sldMkLst>
          <pc:docMk/>
          <pc:sldMk cId="1679925902" sldId="405"/>
        </pc:sldMkLst>
        <pc:spChg chg="add mod">
          <ac:chgData name="Trần Phương Thảo" userId="870c13fb-f77e-41e4-9dbb-54277864c368" providerId="ADAL" clId="{7FB90B40-D7DF-42DA-AA3D-A0C3CF7D670C}" dt="2023-11-28T14:14:12.916" v="5626" actId="20577"/>
          <ac:spMkLst>
            <pc:docMk/>
            <pc:sldMk cId="1679925902" sldId="405"/>
            <ac:spMk id="2" creationId="{B7AE5182-0158-2D60-62F6-3863F9352DD7}"/>
          </ac:spMkLst>
        </pc:spChg>
        <pc:spChg chg="mod">
          <ac:chgData name="Trần Phương Thảo" userId="870c13fb-f77e-41e4-9dbb-54277864c368" providerId="ADAL" clId="{7FB90B40-D7DF-42DA-AA3D-A0C3CF7D670C}" dt="2023-11-28T13:49:24.435" v="4744" actId="20577"/>
          <ac:spMkLst>
            <pc:docMk/>
            <pc:sldMk cId="1679925902" sldId="405"/>
            <ac:spMk id="27" creationId="{19BE8494-ACB7-8ED4-A72D-3824714590ED}"/>
          </ac:spMkLst>
        </pc:spChg>
        <pc:spChg chg="mod">
          <ac:chgData name="Trần Phương Thảo" userId="870c13fb-f77e-41e4-9dbb-54277864c368" providerId="ADAL" clId="{7FB90B40-D7DF-42DA-AA3D-A0C3CF7D670C}" dt="2023-11-25T02:21:43.202" v="18" actId="1076"/>
          <ac:spMkLst>
            <pc:docMk/>
            <pc:sldMk cId="1679925902" sldId="405"/>
            <ac:spMk id="99" creationId="{62407F71-63FC-E3B1-5A95-B0DF99A6B909}"/>
          </ac:spMkLst>
        </pc:spChg>
      </pc:sldChg>
      <pc:sldChg chg="addSp modSp mod">
        <pc:chgData name="Trần Phương Thảo" userId="870c13fb-f77e-41e4-9dbb-54277864c368" providerId="ADAL" clId="{7FB90B40-D7DF-42DA-AA3D-A0C3CF7D670C}" dt="2023-11-28T14:14:07.983" v="5623" actId="20577"/>
        <pc:sldMkLst>
          <pc:docMk/>
          <pc:sldMk cId="1006194669" sldId="406"/>
        </pc:sldMkLst>
        <pc:spChg chg="add mod">
          <ac:chgData name="Trần Phương Thảo" userId="870c13fb-f77e-41e4-9dbb-54277864c368" providerId="ADAL" clId="{7FB90B40-D7DF-42DA-AA3D-A0C3CF7D670C}" dt="2023-11-28T14:14:07.983" v="5623" actId="20577"/>
          <ac:spMkLst>
            <pc:docMk/>
            <pc:sldMk cId="1006194669" sldId="406"/>
            <ac:spMk id="2" creationId="{187C06C2-E869-AC26-DEC2-C9C8F5A98A21}"/>
          </ac:spMkLst>
        </pc:spChg>
      </pc:sldChg>
      <pc:sldChg chg="addSp delSp modSp mod">
        <pc:chgData name="Trần Phương Thảo" userId="870c13fb-f77e-41e4-9dbb-54277864c368" providerId="ADAL" clId="{7FB90B40-D7DF-42DA-AA3D-A0C3CF7D670C}" dt="2023-11-28T14:15:50.512" v="5646" actId="20577"/>
        <pc:sldMkLst>
          <pc:docMk/>
          <pc:sldMk cId="2991268403" sldId="407"/>
        </pc:sldMkLst>
        <pc:spChg chg="mod">
          <ac:chgData name="Trần Phương Thảo" userId="870c13fb-f77e-41e4-9dbb-54277864c368" providerId="ADAL" clId="{7FB90B40-D7DF-42DA-AA3D-A0C3CF7D670C}" dt="2023-11-25T03:07:33.680" v="2972" actId="207"/>
          <ac:spMkLst>
            <pc:docMk/>
            <pc:sldMk cId="2991268403" sldId="407"/>
            <ac:spMk id="3" creationId="{CBE74B44-5B98-072D-15FE-63E54AB493E2}"/>
          </ac:spMkLst>
        </pc:spChg>
        <pc:spChg chg="mod">
          <ac:chgData name="Trần Phương Thảo" userId="870c13fb-f77e-41e4-9dbb-54277864c368" providerId="ADAL" clId="{7FB90B40-D7DF-42DA-AA3D-A0C3CF7D670C}" dt="2023-11-25T03:07:48.961" v="3021" actId="20577"/>
          <ac:spMkLst>
            <pc:docMk/>
            <pc:sldMk cId="2991268403" sldId="407"/>
            <ac:spMk id="4" creationId="{F0E2FE66-BDD0-271B-B1A0-F9255DC28DA0}"/>
          </ac:spMkLst>
        </pc:spChg>
        <pc:spChg chg="mod">
          <ac:chgData name="Trần Phương Thảo" userId="870c13fb-f77e-41e4-9dbb-54277864c368" providerId="ADAL" clId="{7FB90B40-D7DF-42DA-AA3D-A0C3CF7D670C}" dt="2023-11-25T03:08:58.382" v="3141" actId="207"/>
          <ac:spMkLst>
            <pc:docMk/>
            <pc:sldMk cId="2991268403" sldId="407"/>
            <ac:spMk id="5" creationId="{7D0F1A1F-0ACD-7710-DE1B-4BF0F72CDF90}"/>
          </ac:spMkLst>
        </pc:spChg>
        <pc:spChg chg="add mod">
          <ac:chgData name="Trần Phương Thảo" userId="870c13fb-f77e-41e4-9dbb-54277864c368" providerId="ADAL" clId="{7FB90B40-D7DF-42DA-AA3D-A0C3CF7D670C}" dt="2023-11-28T14:15:50.512" v="5646" actId="20577"/>
          <ac:spMkLst>
            <pc:docMk/>
            <pc:sldMk cId="2991268403" sldId="407"/>
            <ac:spMk id="6" creationId="{9A75CA5E-16BB-1204-E55D-C63AF21E096E}"/>
          </ac:spMkLst>
        </pc:spChg>
        <pc:grpChg chg="mod">
          <ac:chgData name="Trần Phương Thảo" userId="870c13fb-f77e-41e4-9dbb-54277864c368" providerId="ADAL" clId="{7FB90B40-D7DF-42DA-AA3D-A0C3CF7D670C}" dt="2023-11-25T03:07:33.680" v="2972" actId="207"/>
          <ac:grpSpMkLst>
            <pc:docMk/>
            <pc:sldMk cId="2991268403" sldId="407"/>
            <ac:grpSpMk id="2" creationId="{49148F5F-E5BA-90E0-FD00-4287C782FB65}"/>
          </ac:grpSpMkLst>
        </pc:grpChg>
        <pc:picChg chg="del">
          <ac:chgData name="Trần Phương Thảo" userId="870c13fb-f77e-41e4-9dbb-54277864c368" providerId="ADAL" clId="{7FB90B40-D7DF-42DA-AA3D-A0C3CF7D670C}" dt="2023-11-25T03:05:42.555" v="2904" actId="478"/>
          <ac:picMkLst>
            <pc:docMk/>
            <pc:sldMk cId="2991268403" sldId="407"/>
            <ac:picMk id="6" creationId="{CD975389-2D48-B959-9E1A-A38060E8EC4B}"/>
          </ac:picMkLst>
        </pc:picChg>
        <pc:picChg chg="add mod ord">
          <ac:chgData name="Trần Phương Thảo" userId="870c13fb-f77e-41e4-9dbb-54277864c368" providerId="ADAL" clId="{7FB90B40-D7DF-42DA-AA3D-A0C3CF7D670C}" dt="2023-11-25T03:06:47.407" v="2969" actId="167"/>
          <ac:picMkLst>
            <pc:docMk/>
            <pc:sldMk cId="2991268403" sldId="407"/>
            <ac:picMk id="8" creationId="{EB533665-52B2-213A-2A9E-BDE7D5F0F1E7}"/>
          </ac:picMkLst>
        </pc:picChg>
      </pc:sldChg>
      <pc:sldChg chg="addSp delSp modSp mod">
        <pc:chgData name="Trần Phương Thảo" userId="870c13fb-f77e-41e4-9dbb-54277864c368" providerId="ADAL" clId="{7FB90B40-D7DF-42DA-AA3D-A0C3CF7D670C}" dt="2023-11-28T14:15:44.572" v="5643" actId="20577"/>
        <pc:sldMkLst>
          <pc:docMk/>
          <pc:sldMk cId="1319535781" sldId="408"/>
        </pc:sldMkLst>
        <pc:spChg chg="add mod">
          <ac:chgData name="Trần Phương Thảo" userId="870c13fb-f77e-41e4-9dbb-54277864c368" providerId="ADAL" clId="{7FB90B40-D7DF-42DA-AA3D-A0C3CF7D670C}" dt="2023-11-28T14:15:44.572" v="5643" actId="20577"/>
          <ac:spMkLst>
            <pc:docMk/>
            <pc:sldMk cId="1319535781" sldId="408"/>
            <ac:spMk id="2" creationId="{5B912747-E631-9A72-4693-FEFAA565E9DE}"/>
          </ac:spMkLst>
        </pc:spChg>
        <pc:spChg chg="mod">
          <ac:chgData name="Trần Phương Thảo" userId="870c13fb-f77e-41e4-9dbb-54277864c368" providerId="ADAL" clId="{7FB90B40-D7DF-42DA-AA3D-A0C3CF7D670C}" dt="2023-11-25T02:55:54.457" v="2800" actId="18245"/>
          <ac:spMkLst>
            <pc:docMk/>
            <pc:sldMk cId="1319535781" sldId="408"/>
            <ac:spMk id="4" creationId="{C17692B5-4506-338A-7C91-836256B1A3F5}"/>
          </ac:spMkLst>
        </pc:spChg>
        <pc:spChg chg="mod">
          <ac:chgData name="Trần Phương Thảo" userId="870c13fb-f77e-41e4-9dbb-54277864c368" providerId="ADAL" clId="{7FB90B40-D7DF-42DA-AA3D-A0C3CF7D670C}" dt="2023-11-25T02:55:54.457" v="2800" actId="18245"/>
          <ac:spMkLst>
            <pc:docMk/>
            <pc:sldMk cId="1319535781" sldId="408"/>
            <ac:spMk id="6" creationId="{D8E97DB8-B66D-28D6-9CC3-31913C292570}"/>
          </ac:spMkLst>
        </pc:spChg>
        <pc:spChg chg="mod">
          <ac:chgData name="Trần Phương Thảo" userId="870c13fb-f77e-41e4-9dbb-54277864c368" providerId="ADAL" clId="{7FB90B40-D7DF-42DA-AA3D-A0C3CF7D670C}" dt="2023-11-25T02:55:54.457" v="2800" actId="18245"/>
          <ac:spMkLst>
            <pc:docMk/>
            <pc:sldMk cId="1319535781" sldId="408"/>
            <ac:spMk id="8" creationId="{F5B76464-F5CE-7A7E-9DF3-44F50498D5ED}"/>
          </ac:spMkLst>
        </pc:spChg>
        <pc:spChg chg="mod">
          <ac:chgData name="Trần Phương Thảo" userId="870c13fb-f77e-41e4-9dbb-54277864c368" providerId="ADAL" clId="{7FB90B40-D7DF-42DA-AA3D-A0C3CF7D670C}" dt="2023-11-25T02:55:54.457" v="2800" actId="18245"/>
          <ac:spMkLst>
            <pc:docMk/>
            <pc:sldMk cId="1319535781" sldId="408"/>
            <ac:spMk id="10" creationId="{EF6CA64C-9295-11F8-BE00-6E4270A9CE51}"/>
          </ac:spMkLst>
        </pc:spChg>
        <pc:spChg chg="mod">
          <ac:chgData name="Trần Phương Thảo" userId="870c13fb-f77e-41e4-9dbb-54277864c368" providerId="ADAL" clId="{7FB90B40-D7DF-42DA-AA3D-A0C3CF7D670C}" dt="2023-11-25T02:55:54.457" v="2800" actId="18245"/>
          <ac:spMkLst>
            <pc:docMk/>
            <pc:sldMk cId="1319535781" sldId="408"/>
            <ac:spMk id="12" creationId="{0EF1BAD2-5810-73D1-A725-03C93FF20AC5}"/>
          </ac:spMkLst>
        </pc:spChg>
        <pc:spChg chg="mod">
          <ac:chgData name="Trần Phương Thảo" userId="870c13fb-f77e-41e4-9dbb-54277864c368" providerId="ADAL" clId="{7FB90B40-D7DF-42DA-AA3D-A0C3CF7D670C}" dt="2023-11-25T02:55:54.457" v="2800" actId="18245"/>
          <ac:spMkLst>
            <pc:docMk/>
            <pc:sldMk cId="1319535781" sldId="408"/>
            <ac:spMk id="14" creationId="{38A40F3F-6C00-3BB7-81AA-47DFF093512F}"/>
          </ac:spMkLst>
        </pc:spChg>
        <pc:spChg chg="mod">
          <ac:chgData name="Trần Phương Thảo" userId="870c13fb-f77e-41e4-9dbb-54277864c368" providerId="ADAL" clId="{7FB90B40-D7DF-42DA-AA3D-A0C3CF7D670C}" dt="2023-11-25T02:55:54.457" v="2800" actId="18245"/>
          <ac:spMkLst>
            <pc:docMk/>
            <pc:sldMk cId="1319535781" sldId="408"/>
            <ac:spMk id="16" creationId="{0F107420-A371-9A9F-336D-3A461E05BB1A}"/>
          </ac:spMkLst>
        </pc:spChg>
        <pc:spChg chg="mod">
          <ac:chgData name="Trần Phương Thảo" userId="870c13fb-f77e-41e4-9dbb-54277864c368" providerId="ADAL" clId="{7FB90B40-D7DF-42DA-AA3D-A0C3CF7D670C}" dt="2023-11-25T02:55:54.457" v="2800" actId="18245"/>
          <ac:spMkLst>
            <pc:docMk/>
            <pc:sldMk cId="1319535781" sldId="408"/>
            <ac:spMk id="18" creationId="{50248A57-0C9B-520F-DCD0-64CABC397FAF}"/>
          </ac:spMkLst>
        </pc:spChg>
        <pc:spChg chg="mod">
          <ac:chgData name="Trần Phương Thảo" userId="870c13fb-f77e-41e4-9dbb-54277864c368" providerId="ADAL" clId="{7FB90B40-D7DF-42DA-AA3D-A0C3CF7D670C}" dt="2023-11-25T02:55:54.457" v="2800" actId="18245"/>
          <ac:spMkLst>
            <pc:docMk/>
            <pc:sldMk cId="1319535781" sldId="408"/>
            <ac:spMk id="20" creationId="{0C9C631A-875C-B614-ABB1-9A2D63FFF2A2}"/>
          </ac:spMkLst>
        </pc:spChg>
        <pc:spChg chg="mod">
          <ac:chgData name="Trần Phương Thảo" userId="870c13fb-f77e-41e4-9dbb-54277864c368" providerId="ADAL" clId="{7FB90B40-D7DF-42DA-AA3D-A0C3CF7D670C}" dt="2023-11-25T02:55:48.239" v="2797" actId="18245"/>
          <ac:spMkLst>
            <pc:docMk/>
            <pc:sldMk cId="1319535781" sldId="408"/>
            <ac:spMk id="22" creationId="{361699C7-F35A-9E45-206B-844AC867CE8D}"/>
          </ac:spMkLst>
        </pc:spChg>
        <pc:spChg chg="del mod">
          <ac:chgData name="Trần Phương Thảo" userId="870c13fb-f77e-41e4-9dbb-54277864c368" providerId="ADAL" clId="{7FB90B40-D7DF-42DA-AA3D-A0C3CF7D670C}" dt="2023-11-25T02:58:23.578" v="2824" actId="478"/>
          <ac:spMkLst>
            <pc:docMk/>
            <pc:sldMk cId="1319535781" sldId="408"/>
            <ac:spMk id="26" creationId="{2A8D14EB-86DD-F1DA-E94A-3BC364349C55}"/>
          </ac:spMkLst>
        </pc:spChg>
        <pc:spChg chg="mod">
          <ac:chgData name="Trần Phương Thảo" userId="870c13fb-f77e-41e4-9dbb-54277864c368" providerId="ADAL" clId="{7FB90B40-D7DF-42DA-AA3D-A0C3CF7D670C}" dt="2023-11-25T02:56:26.862" v="2803" actId="18245"/>
          <ac:spMkLst>
            <pc:docMk/>
            <pc:sldMk cId="1319535781" sldId="408"/>
            <ac:spMk id="28" creationId="{6F7747BB-5020-1968-4E7A-93F47C36C625}"/>
          </ac:spMkLst>
        </pc:spChg>
        <pc:spChg chg="add del mod">
          <ac:chgData name="Trần Phương Thảo" userId="870c13fb-f77e-41e4-9dbb-54277864c368" providerId="ADAL" clId="{7FB90B40-D7DF-42DA-AA3D-A0C3CF7D670C}" dt="2023-11-25T03:00:56.463" v="2850" actId="478"/>
          <ac:spMkLst>
            <pc:docMk/>
            <pc:sldMk cId="1319535781" sldId="408"/>
            <ac:spMk id="30" creationId="{30C006F6-B46E-2020-570E-796681C7E6BB}"/>
          </ac:spMkLst>
        </pc:spChg>
        <pc:spChg chg="mod">
          <ac:chgData name="Trần Phương Thảo" userId="870c13fb-f77e-41e4-9dbb-54277864c368" providerId="ADAL" clId="{7FB90B40-D7DF-42DA-AA3D-A0C3CF7D670C}" dt="2023-11-25T02:56:26.862" v="2803" actId="18245"/>
          <ac:spMkLst>
            <pc:docMk/>
            <pc:sldMk cId="1319535781" sldId="408"/>
            <ac:spMk id="32" creationId="{E97AD439-5C84-10B0-8590-9134ACE5ED28}"/>
          </ac:spMkLst>
        </pc:spChg>
        <pc:spChg chg="del mod">
          <ac:chgData name="Trần Phương Thảo" userId="870c13fb-f77e-41e4-9dbb-54277864c368" providerId="ADAL" clId="{7FB90B40-D7DF-42DA-AA3D-A0C3CF7D670C}" dt="2023-11-25T03:01:24.285" v="2858" actId="478"/>
          <ac:spMkLst>
            <pc:docMk/>
            <pc:sldMk cId="1319535781" sldId="408"/>
            <ac:spMk id="34" creationId="{CDE7F2C0-AD45-46F1-83DF-94DC5449E78A}"/>
          </ac:spMkLst>
        </pc:spChg>
        <pc:spChg chg="mod">
          <ac:chgData name="Trần Phương Thảo" userId="870c13fb-f77e-41e4-9dbb-54277864c368" providerId="ADAL" clId="{7FB90B40-D7DF-42DA-AA3D-A0C3CF7D670C}" dt="2023-11-25T02:56:26.862" v="2803" actId="18245"/>
          <ac:spMkLst>
            <pc:docMk/>
            <pc:sldMk cId="1319535781" sldId="408"/>
            <ac:spMk id="35" creationId="{F8AF41A2-CEF2-6121-EE7C-EE299CD2F754}"/>
          </ac:spMkLst>
        </pc:spChg>
        <pc:spChg chg="del mod">
          <ac:chgData name="Trần Phương Thảo" userId="870c13fb-f77e-41e4-9dbb-54277864c368" providerId="ADAL" clId="{7FB90B40-D7DF-42DA-AA3D-A0C3CF7D670C}" dt="2023-11-25T03:02:15.916" v="2871" actId="478"/>
          <ac:spMkLst>
            <pc:docMk/>
            <pc:sldMk cId="1319535781" sldId="408"/>
            <ac:spMk id="36" creationId="{792A3AEC-F537-C2CF-D755-879DB5A15C97}"/>
          </ac:spMkLst>
        </pc:spChg>
        <pc:spChg chg="mod">
          <ac:chgData name="Trần Phương Thảo" userId="870c13fb-f77e-41e4-9dbb-54277864c368" providerId="ADAL" clId="{7FB90B40-D7DF-42DA-AA3D-A0C3CF7D670C}" dt="2023-11-25T02:56:26.862" v="2803" actId="18245"/>
          <ac:spMkLst>
            <pc:docMk/>
            <pc:sldMk cId="1319535781" sldId="408"/>
            <ac:spMk id="37" creationId="{21AA04F1-B5D5-1E5B-4E03-074C44991CE0}"/>
          </ac:spMkLst>
        </pc:spChg>
        <pc:spChg chg="del mod">
          <ac:chgData name="Trần Phương Thảo" userId="870c13fb-f77e-41e4-9dbb-54277864c368" providerId="ADAL" clId="{7FB90B40-D7DF-42DA-AA3D-A0C3CF7D670C}" dt="2023-11-25T03:03:59.566" v="2891" actId="478"/>
          <ac:spMkLst>
            <pc:docMk/>
            <pc:sldMk cId="1319535781" sldId="408"/>
            <ac:spMk id="38" creationId="{4CF1D70E-1124-94DD-DC77-D066BCA8D287}"/>
          </ac:spMkLst>
        </pc:spChg>
        <pc:spChg chg="mod">
          <ac:chgData name="Trần Phương Thảo" userId="870c13fb-f77e-41e4-9dbb-54277864c368" providerId="ADAL" clId="{7FB90B40-D7DF-42DA-AA3D-A0C3CF7D670C}" dt="2023-11-25T02:56:26.862" v="2803" actId="18245"/>
          <ac:spMkLst>
            <pc:docMk/>
            <pc:sldMk cId="1319535781" sldId="408"/>
            <ac:spMk id="39" creationId="{3F2BA808-A98A-A1F0-D80E-661C18E74F72}"/>
          </ac:spMkLst>
        </pc:spChg>
        <pc:spChg chg="mod">
          <ac:chgData name="Trần Phương Thảo" userId="870c13fb-f77e-41e4-9dbb-54277864c368" providerId="ADAL" clId="{7FB90B40-D7DF-42DA-AA3D-A0C3CF7D670C}" dt="2023-11-25T02:51:25.064" v="2569" actId="20577"/>
          <ac:spMkLst>
            <pc:docMk/>
            <pc:sldMk cId="1319535781" sldId="408"/>
            <ac:spMk id="58" creationId="{7EE820B4-36A2-4D66-AA2D-2D2FCE22DD95}"/>
          </ac:spMkLst>
        </pc:spChg>
        <pc:grpChg chg="mod">
          <ac:chgData name="Trần Phương Thảo" userId="870c13fb-f77e-41e4-9dbb-54277864c368" providerId="ADAL" clId="{7FB90B40-D7DF-42DA-AA3D-A0C3CF7D670C}" dt="2023-11-25T02:55:54.457" v="2800" actId="18245"/>
          <ac:grpSpMkLst>
            <pc:docMk/>
            <pc:sldMk cId="1319535781" sldId="408"/>
            <ac:grpSpMk id="3" creationId="{FCBC6688-72A8-1CEF-231D-FB1BCBB8F962}"/>
          </ac:grpSpMkLst>
        </pc:grpChg>
        <pc:grpChg chg="del mod">
          <ac:chgData name="Trần Phương Thảo" userId="870c13fb-f77e-41e4-9dbb-54277864c368" providerId="ADAL" clId="{7FB90B40-D7DF-42DA-AA3D-A0C3CF7D670C}" dt="2023-11-25T02:43:02.320" v="2528" actId="478"/>
          <ac:grpSpMkLst>
            <pc:docMk/>
            <pc:sldMk cId="1319535781" sldId="408"/>
            <ac:grpSpMk id="5" creationId="{5D0EC1C4-570E-DC4D-125C-058CF8AD79B0}"/>
          </ac:grpSpMkLst>
        </pc:grpChg>
        <pc:grpChg chg="mod">
          <ac:chgData name="Trần Phương Thảo" userId="870c13fb-f77e-41e4-9dbb-54277864c368" providerId="ADAL" clId="{7FB90B40-D7DF-42DA-AA3D-A0C3CF7D670C}" dt="2023-11-25T03:14:18.359" v="3194" actId="164"/>
          <ac:grpSpMkLst>
            <pc:docMk/>
            <pc:sldMk cId="1319535781" sldId="408"/>
            <ac:grpSpMk id="24" creationId="{1128712B-4E84-9EEC-DF81-A8952A08C90C}"/>
          </ac:grpSpMkLst>
        </pc:grpChg>
        <pc:grpChg chg="add del mod">
          <ac:chgData name="Trần Phương Thảo" userId="870c13fb-f77e-41e4-9dbb-54277864c368" providerId="ADAL" clId="{7FB90B40-D7DF-42DA-AA3D-A0C3CF7D670C}" dt="2023-11-25T03:15:03.746" v="3199" actId="478"/>
          <ac:grpSpMkLst>
            <pc:docMk/>
            <pc:sldMk cId="1319535781" sldId="408"/>
            <ac:grpSpMk id="52" creationId="{FF047CF5-8F03-FED2-BFFB-2A08DA9BCCC4}"/>
          </ac:grpSpMkLst>
        </pc:grpChg>
        <pc:graphicFrameChg chg="add del mod modGraphic">
          <ac:chgData name="Trần Phương Thảo" userId="870c13fb-f77e-41e4-9dbb-54277864c368" providerId="ADAL" clId="{7FB90B40-D7DF-42DA-AA3D-A0C3CF7D670C}" dt="2023-11-25T02:56:26.862" v="2803" actId="18245"/>
          <ac:graphicFrameMkLst>
            <pc:docMk/>
            <pc:sldMk cId="1319535781" sldId="408"/>
            <ac:graphicFrameMk id="2" creationId="{6F24DF8C-68AD-DD5B-9B43-28ABA7B70A31}"/>
          </ac:graphicFrameMkLst>
        </pc:graphicFrameChg>
        <pc:graphicFrameChg chg="add del">
          <ac:chgData name="Trần Phương Thảo" userId="870c13fb-f77e-41e4-9dbb-54277864c368" providerId="ADAL" clId="{7FB90B40-D7DF-42DA-AA3D-A0C3CF7D670C}" dt="2023-11-25T02:43:02.936" v="2529" actId="478"/>
          <ac:graphicFrameMkLst>
            <pc:docMk/>
            <pc:sldMk cId="1319535781" sldId="408"/>
            <ac:graphicFrameMk id="21" creationId="{16835DBD-F52A-2132-E867-4768A231AED7}"/>
          </ac:graphicFrameMkLst>
        </pc:graphicFrameChg>
        <pc:graphicFrameChg chg="del">
          <ac:chgData name="Trần Phương Thảo" userId="870c13fb-f77e-41e4-9dbb-54277864c368" providerId="ADAL" clId="{7FB90B40-D7DF-42DA-AA3D-A0C3CF7D670C}" dt="2023-11-25T02:42:59.786" v="2526" actId="478"/>
          <ac:graphicFrameMkLst>
            <pc:docMk/>
            <pc:sldMk cId="1319535781" sldId="408"/>
            <ac:graphicFrameMk id="23" creationId="{46D5CA10-735A-8634-617A-89A4DE8F25AF}"/>
          </ac:graphicFrameMkLst>
        </pc:graphicFrameChg>
        <pc:graphicFrameChg chg="del">
          <ac:chgData name="Trần Phương Thảo" userId="870c13fb-f77e-41e4-9dbb-54277864c368" providerId="ADAL" clId="{7FB90B40-D7DF-42DA-AA3D-A0C3CF7D670C}" dt="2023-11-25T02:42:59.786" v="2526" actId="478"/>
          <ac:graphicFrameMkLst>
            <pc:docMk/>
            <pc:sldMk cId="1319535781" sldId="408"/>
            <ac:graphicFrameMk id="25" creationId="{3605E091-A9D8-9AF1-7A11-CDE6905CCE41}"/>
          </ac:graphicFrameMkLst>
        </pc:graphicFrameChg>
        <pc:graphicFrameChg chg="del">
          <ac:chgData name="Trần Phương Thảo" userId="870c13fb-f77e-41e4-9dbb-54277864c368" providerId="ADAL" clId="{7FB90B40-D7DF-42DA-AA3D-A0C3CF7D670C}" dt="2023-11-25T02:42:59.786" v="2526" actId="478"/>
          <ac:graphicFrameMkLst>
            <pc:docMk/>
            <pc:sldMk cId="1319535781" sldId="408"/>
            <ac:graphicFrameMk id="27" creationId="{A3B9E199-F35F-A101-3DDD-6C49748408BF}"/>
          </ac:graphicFrameMkLst>
        </pc:graphicFrameChg>
        <pc:graphicFrameChg chg="del">
          <ac:chgData name="Trần Phương Thảo" userId="870c13fb-f77e-41e4-9dbb-54277864c368" providerId="ADAL" clId="{7FB90B40-D7DF-42DA-AA3D-A0C3CF7D670C}" dt="2023-11-25T02:42:59.786" v="2526" actId="478"/>
          <ac:graphicFrameMkLst>
            <pc:docMk/>
            <pc:sldMk cId="1319535781" sldId="408"/>
            <ac:graphicFrameMk id="29" creationId="{640FA319-5A8B-3AB9-B062-E07D0BD94FB8}"/>
          </ac:graphicFrameMkLst>
        </pc:graphicFrameChg>
        <pc:graphicFrameChg chg="del">
          <ac:chgData name="Trần Phương Thảo" userId="870c13fb-f77e-41e4-9dbb-54277864c368" providerId="ADAL" clId="{7FB90B40-D7DF-42DA-AA3D-A0C3CF7D670C}" dt="2023-11-25T02:42:59.786" v="2526" actId="478"/>
          <ac:graphicFrameMkLst>
            <pc:docMk/>
            <pc:sldMk cId="1319535781" sldId="408"/>
            <ac:graphicFrameMk id="31" creationId="{16B8140B-74C0-39D0-BABA-3C903D5796DA}"/>
          </ac:graphicFrameMkLst>
        </pc:graphicFrameChg>
        <pc:graphicFrameChg chg="del">
          <ac:chgData name="Trần Phương Thảo" userId="870c13fb-f77e-41e4-9dbb-54277864c368" providerId="ADAL" clId="{7FB90B40-D7DF-42DA-AA3D-A0C3CF7D670C}" dt="2023-11-25T02:42:59.786" v="2526" actId="478"/>
          <ac:graphicFrameMkLst>
            <pc:docMk/>
            <pc:sldMk cId="1319535781" sldId="408"/>
            <ac:graphicFrameMk id="33" creationId="{610534EB-38DC-91CA-A2C1-323D42DBB2B9}"/>
          </ac:graphicFrameMkLst>
        </pc:graphicFrameChg>
        <pc:graphicFrameChg chg="add mod modGraphic">
          <ac:chgData name="Trần Phương Thảo" userId="870c13fb-f77e-41e4-9dbb-54277864c368" providerId="ADAL" clId="{7FB90B40-D7DF-42DA-AA3D-A0C3CF7D670C}" dt="2023-11-25T03:14:18.359" v="3194" actId="164"/>
          <ac:graphicFrameMkLst>
            <pc:docMk/>
            <pc:sldMk cId="1319535781" sldId="408"/>
            <ac:graphicFrameMk id="41" creationId="{9BA51D48-F953-8541-6310-8600003A6E1D}"/>
          </ac:graphicFrameMkLst>
        </pc:graphicFrameChg>
        <pc:graphicFrameChg chg="add del mod modGraphic">
          <ac:chgData name="Trần Phương Thảo" userId="870c13fb-f77e-41e4-9dbb-54277864c368" providerId="ADAL" clId="{7FB90B40-D7DF-42DA-AA3D-A0C3CF7D670C}" dt="2023-11-25T02:59:46.608" v="2842" actId="27309"/>
          <ac:graphicFrameMkLst>
            <pc:docMk/>
            <pc:sldMk cId="1319535781" sldId="408"/>
            <ac:graphicFrameMk id="43" creationId="{6B1AC619-88E0-2955-A1E4-FCA59C588C0A}"/>
          </ac:graphicFrameMkLst>
        </pc:graphicFrameChg>
        <pc:graphicFrameChg chg="add mod modGraphic">
          <ac:chgData name="Trần Phương Thảo" userId="870c13fb-f77e-41e4-9dbb-54277864c368" providerId="ADAL" clId="{7FB90B40-D7DF-42DA-AA3D-A0C3CF7D670C}" dt="2023-11-25T03:14:18.359" v="3194" actId="164"/>
          <ac:graphicFrameMkLst>
            <pc:docMk/>
            <pc:sldMk cId="1319535781" sldId="408"/>
            <ac:graphicFrameMk id="45" creationId="{4C3B787A-7D33-9484-E91E-9FB4904A393F}"/>
          </ac:graphicFrameMkLst>
        </pc:graphicFrameChg>
        <pc:graphicFrameChg chg="add mod modGraphic">
          <ac:chgData name="Trần Phương Thảo" userId="870c13fb-f77e-41e4-9dbb-54277864c368" providerId="ADAL" clId="{7FB90B40-D7DF-42DA-AA3D-A0C3CF7D670C}" dt="2023-11-25T03:14:18.359" v="3194" actId="164"/>
          <ac:graphicFrameMkLst>
            <pc:docMk/>
            <pc:sldMk cId="1319535781" sldId="408"/>
            <ac:graphicFrameMk id="47" creationId="{3C92BD41-D932-BDA0-FF3D-92EE01930B4C}"/>
          </ac:graphicFrameMkLst>
        </pc:graphicFrameChg>
        <pc:graphicFrameChg chg="add mod modGraphic">
          <ac:chgData name="Trần Phương Thảo" userId="870c13fb-f77e-41e4-9dbb-54277864c368" providerId="ADAL" clId="{7FB90B40-D7DF-42DA-AA3D-A0C3CF7D670C}" dt="2023-11-25T03:14:18.359" v="3194" actId="164"/>
          <ac:graphicFrameMkLst>
            <pc:docMk/>
            <pc:sldMk cId="1319535781" sldId="408"/>
            <ac:graphicFrameMk id="49" creationId="{CBCC5DE0-EDFB-E23D-A927-1031894A78BB}"/>
          </ac:graphicFrameMkLst>
        </pc:graphicFrameChg>
        <pc:graphicFrameChg chg="add mod modGraphic">
          <ac:chgData name="Trần Phương Thảo" userId="870c13fb-f77e-41e4-9dbb-54277864c368" providerId="ADAL" clId="{7FB90B40-D7DF-42DA-AA3D-A0C3CF7D670C}" dt="2023-11-25T03:14:18.359" v="3194" actId="164"/>
          <ac:graphicFrameMkLst>
            <pc:docMk/>
            <pc:sldMk cId="1319535781" sldId="408"/>
            <ac:graphicFrameMk id="51" creationId="{231968F6-8117-2006-DC08-B436980925D0}"/>
          </ac:graphicFrameMkLst>
        </pc:graphicFrameChg>
        <pc:graphicFrameChg chg="add mod modGraphic">
          <ac:chgData name="Trần Phương Thảo" userId="870c13fb-f77e-41e4-9dbb-54277864c368" providerId="ADAL" clId="{7FB90B40-D7DF-42DA-AA3D-A0C3CF7D670C}" dt="2023-11-25T03:26:59.865" v="3436" actId="207"/>
          <ac:graphicFrameMkLst>
            <pc:docMk/>
            <pc:sldMk cId="1319535781" sldId="408"/>
            <ac:graphicFrameMk id="54" creationId="{AC5DD65D-AE81-CC11-0A7B-7615023313CE}"/>
          </ac:graphicFrameMkLst>
        </pc:graphicFrameChg>
      </pc:sldChg>
      <pc:sldChg chg="addSp delSp modSp mod">
        <pc:chgData name="Trần Phương Thảo" userId="870c13fb-f77e-41e4-9dbb-54277864c368" providerId="ADAL" clId="{7FB90B40-D7DF-42DA-AA3D-A0C3CF7D670C}" dt="2023-11-28T14:16:00.209" v="5650" actId="20577"/>
        <pc:sldMkLst>
          <pc:docMk/>
          <pc:sldMk cId="3792622625" sldId="409"/>
        </pc:sldMkLst>
        <pc:spChg chg="add mod">
          <ac:chgData name="Trần Phương Thảo" userId="870c13fb-f77e-41e4-9dbb-54277864c368" providerId="ADAL" clId="{7FB90B40-D7DF-42DA-AA3D-A0C3CF7D670C}" dt="2023-11-28T14:16:00.209" v="5650" actId="20577"/>
          <ac:spMkLst>
            <pc:docMk/>
            <pc:sldMk cId="3792622625" sldId="409"/>
            <ac:spMk id="2" creationId="{70D96F7E-873C-DFA8-3478-737D7380BEFA}"/>
          </ac:spMkLst>
        </pc:spChg>
        <pc:spChg chg="mod">
          <ac:chgData name="Trần Phương Thảo" userId="870c13fb-f77e-41e4-9dbb-54277864c368" providerId="ADAL" clId="{7FB90B40-D7DF-42DA-AA3D-A0C3CF7D670C}" dt="2023-11-25T03:19:50.475" v="3304" actId="123"/>
          <ac:spMkLst>
            <pc:docMk/>
            <pc:sldMk cId="3792622625" sldId="409"/>
            <ac:spMk id="5" creationId="{7D0F1A1F-0ACD-7710-DE1B-4BF0F72CDF90}"/>
          </ac:spMkLst>
        </pc:spChg>
        <pc:spChg chg="mod">
          <ac:chgData name="Trần Phương Thảo" userId="870c13fb-f77e-41e4-9dbb-54277864c368" providerId="ADAL" clId="{7FB90B40-D7DF-42DA-AA3D-A0C3CF7D670C}" dt="2023-11-25T03:16:00.204" v="3209" actId="207"/>
          <ac:spMkLst>
            <pc:docMk/>
            <pc:sldMk cId="3792622625" sldId="409"/>
            <ac:spMk id="8" creationId="{A2DD1848-451C-7F23-DC14-F1CE6684CEB8}"/>
          </ac:spMkLst>
        </pc:spChg>
        <pc:spChg chg="mod">
          <ac:chgData name="Trần Phương Thảo" userId="870c13fb-f77e-41e4-9dbb-54277864c368" providerId="ADAL" clId="{7FB90B40-D7DF-42DA-AA3D-A0C3CF7D670C}" dt="2023-11-25T03:16:14.135" v="3241" actId="20577"/>
          <ac:spMkLst>
            <pc:docMk/>
            <pc:sldMk cId="3792622625" sldId="409"/>
            <ac:spMk id="9" creationId="{1FB24917-C65F-03B2-AAC3-FBA65782E6F8}"/>
          </ac:spMkLst>
        </pc:spChg>
        <pc:grpChg chg="mod">
          <ac:chgData name="Trần Phương Thảo" userId="870c13fb-f77e-41e4-9dbb-54277864c368" providerId="ADAL" clId="{7FB90B40-D7DF-42DA-AA3D-A0C3CF7D670C}" dt="2023-11-25T03:16:00.204" v="3209" actId="207"/>
          <ac:grpSpMkLst>
            <pc:docMk/>
            <pc:sldMk cId="3792622625" sldId="409"/>
            <ac:grpSpMk id="7" creationId="{A4ED4FE5-035B-460F-7A3E-997563E65D58}"/>
          </ac:grpSpMkLst>
        </pc:grpChg>
        <pc:picChg chg="add mod ord">
          <ac:chgData name="Trần Phương Thảo" userId="870c13fb-f77e-41e4-9dbb-54277864c368" providerId="ADAL" clId="{7FB90B40-D7DF-42DA-AA3D-A0C3CF7D670C}" dt="2023-11-25T03:16:56.855" v="3250" actId="167"/>
          <ac:picMkLst>
            <pc:docMk/>
            <pc:sldMk cId="3792622625" sldId="409"/>
            <ac:picMk id="3" creationId="{FCBC0D6A-A283-62B4-21B2-0BC3F6ACE92B}"/>
          </ac:picMkLst>
        </pc:picChg>
        <pc:picChg chg="del">
          <ac:chgData name="Trần Phương Thảo" userId="870c13fb-f77e-41e4-9dbb-54277864c368" providerId="ADAL" clId="{7FB90B40-D7DF-42DA-AA3D-A0C3CF7D670C}" dt="2023-11-25T03:16:21.132" v="3242" actId="478"/>
          <ac:picMkLst>
            <pc:docMk/>
            <pc:sldMk cId="3792622625" sldId="409"/>
            <ac:picMk id="6" creationId="{CD975389-2D48-B959-9E1A-A38060E8EC4B}"/>
          </ac:picMkLst>
        </pc:picChg>
      </pc:sldChg>
      <pc:sldChg chg="addSp delSp modSp mod">
        <pc:chgData name="Trần Phương Thảo" userId="870c13fb-f77e-41e4-9dbb-54277864c368" providerId="ADAL" clId="{7FB90B40-D7DF-42DA-AA3D-A0C3CF7D670C}" dt="2023-11-28T14:16:03.581" v="5652" actId="20577"/>
        <pc:sldMkLst>
          <pc:docMk/>
          <pc:sldMk cId="3198736340" sldId="410"/>
        </pc:sldMkLst>
        <pc:spChg chg="mod">
          <ac:chgData name="Trần Phương Thảo" userId="870c13fb-f77e-41e4-9dbb-54277864c368" providerId="ADAL" clId="{7FB90B40-D7DF-42DA-AA3D-A0C3CF7D670C}" dt="2023-11-25T03:20:14.319" v="3307" actId="207"/>
          <ac:spMkLst>
            <pc:docMk/>
            <pc:sldMk cId="3198736340" sldId="410"/>
            <ac:spMk id="3" creationId="{B3F6B8A5-7B1D-8697-7CBA-734AD7DB2197}"/>
          </ac:spMkLst>
        </pc:spChg>
        <pc:spChg chg="mod">
          <ac:chgData name="Trần Phương Thảo" userId="870c13fb-f77e-41e4-9dbb-54277864c368" providerId="ADAL" clId="{7FB90B40-D7DF-42DA-AA3D-A0C3CF7D670C}" dt="2023-11-25T03:20:22.134" v="3337" actId="207"/>
          <ac:spMkLst>
            <pc:docMk/>
            <pc:sldMk cId="3198736340" sldId="410"/>
            <ac:spMk id="4" creationId="{0E0E362A-7D75-AB94-21C6-170792989CBF}"/>
          </ac:spMkLst>
        </pc:spChg>
        <pc:spChg chg="mod">
          <ac:chgData name="Trần Phương Thảo" userId="870c13fb-f77e-41e4-9dbb-54277864c368" providerId="ADAL" clId="{7FB90B40-D7DF-42DA-AA3D-A0C3CF7D670C}" dt="2023-11-25T03:22:20.614" v="3366" actId="207"/>
          <ac:spMkLst>
            <pc:docMk/>
            <pc:sldMk cId="3198736340" sldId="410"/>
            <ac:spMk id="5" creationId="{7D0F1A1F-0ACD-7710-DE1B-4BF0F72CDF90}"/>
          </ac:spMkLst>
        </pc:spChg>
        <pc:spChg chg="add mod">
          <ac:chgData name="Trần Phương Thảo" userId="870c13fb-f77e-41e4-9dbb-54277864c368" providerId="ADAL" clId="{7FB90B40-D7DF-42DA-AA3D-A0C3CF7D670C}" dt="2023-11-28T14:16:03.581" v="5652" actId="20577"/>
          <ac:spMkLst>
            <pc:docMk/>
            <pc:sldMk cId="3198736340" sldId="410"/>
            <ac:spMk id="6" creationId="{75042341-5FE2-173F-842E-FB5B10BBBCA8}"/>
          </ac:spMkLst>
        </pc:spChg>
        <pc:grpChg chg="mod">
          <ac:chgData name="Trần Phương Thảo" userId="870c13fb-f77e-41e4-9dbb-54277864c368" providerId="ADAL" clId="{7FB90B40-D7DF-42DA-AA3D-A0C3CF7D670C}" dt="2023-11-25T03:20:14.319" v="3307" actId="207"/>
          <ac:grpSpMkLst>
            <pc:docMk/>
            <pc:sldMk cId="3198736340" sldId="410"/>
            <ac:grpSpMk id="2" creationId="{1E71216A-E359-6256-C1C1-8B6233562E82}"/>
          </ac:grpSpMkLst>
        </pc:grpChg>
        <pc:picChg chg="del">
          <ac:chgData name="Trần Phương Thảo" userId="870c13fb-f77e-41e4-9dbb-54277864c368" providerId="ADAL" clId="{7FB90B40-D7DF-42DA-AA3D-A0C3CF7D670C}" dt="2023-11-25T03:17:02.816" v="3251" actId="478"/>
          <ac:picMkLst>
            <pc:docMk/>
            <pc:sldMk cId="3198736340" sldId="410"/>
            <ac:picMk id="6" creationId="{CD975389-2D48-B959-9E1A-A38060E8EC4B}"/>
          </ac:picMkLst>
        </pc:picChg>
        <pc:picChg chg="add mod ord">
          <ac:chgData name="Trần Phương Thảo" userId="870c13fb-f77e-41e4-9dbb-54277864c368" providerId="ADAL" clId="{7FB90B40-D7DF-42DA-AA3D-A0C3CF7D670C}" dt="2023-11-25T03:17:26.204" v="3260" actId="962"/>
          <ac:picMkLst>
            <pc:docMk/>
            <pc:sldMk cId="3198736340" sldId="410"/>
            <ac:picMk id="8" creationId="{DD98A03C-1E64-9360-AFE4-256F4FD7A923}"/>
          </ac:picMkLst>
        </pc:picChg>
      </pc:sldChg>
      <pc:sldChg chg="addSp delSp modSp mod">
        <pc:chgData name="Trần Phương Thảo" userId="870c13fb-f77e-41e4-9dbb-54277864c368" providerId="ADAL" clId="{7FB90B40-D7DF-42DA-AA3D-A0C3CF7D670C}" dt="2023-11-28T14:16:08.537" v="5654" actId="20577"/>
        <pc:sldMkLst>
          <pc:docMk/>
          <pc:sldMk cId="717957197" sldId="411"/>
        </pc:sldMkLst>
        <pc:spChg chg="add mod">
          <ac:chgData name="Trần Phương Thảo" userId="870c13fb-f77e-41e4-9dbb-54277864c368" providerId="ADAL" clId="{7FB90B40-D7DF-42DA-AA3D-A0C3CF7D670C}" dt="2023-11-28T14:16:08.537" v="5654" actId="20577"/>
          <ac:spMkLst>
            <pc:docMk/>
            <pc:sldMk cId="717957197" sldId="411"/>
            <ac:spMk id="2" creationId="{9E2C90FC-E4F8-62B7-DD92-45AA04408BEC}"/>
          </ac:spMkLst>
        </pc:spChg>
        <pc:spChg chg="mod">
          <ac:chgData name="Trần Phương Thảo" userId="870c13fb-f77e-41e4-9dbb-54277864c368" providerId="ADAL" clId="{7FB90B40-D7DF-42DA-AA3D-A0C3CF7D670C}" dt="2023-11-25T03:31:00.624" v="3514" actId="207"/>
          <ac:spMkLst>
            <pc:docMk/>
            <pc:sldMk cId="717957197" sldId="411"/>
            <ac:spMk id="5" creationId="{7D0F1A1F-0ACD-7710-DE1B-4BF0F72CDF90}"/>
          </ac:spMkLst>
        </pc:spChg>
        <pc:spChg chg="mod">
          <ac:chgData name="Trần Phương Thảo" userId="870c13fb-f77e-41e4-9dbb-54277864c368" providerId="ADAL" clId="{7FB90B40-D7DF-42DA-AA3D-A0C3CF7D670C}" dt="2023-11-25T03:23:59.213" v="3383" actId="207"/>
          <ac:spMkLst>
            <pc:docMk/>
            <pc:sldMk cId="717957197" sldId="411"/>
            <ac:spMk id="8" creationId="{64DA0FAE-147F-00BC-9C9D-478CCEDC4033}"/>
          </ac:spMkLst>
        </pc:spChg>
        <pc:spChg chg="mod">
          <ac:chgData name="Trần Phương Thảo" userId="870c13fb-f77e-41e4-9dbb-54277864c368" providerId="ADAL" clId="{7FB90B40-D7DF-42DA-AA3D-A0C3CF7D670C}" dt="2023-11-25T03:24:07.144" v="3415" actId="20577"/>
          <ac:spMkLst>
            <pc:docMk/>
            <pc:sldMk cId="717957197" sldId="411"/>
            <ac:spMk id="9" creationId="{52A241B4-3EDF-A382-1B40-1EE838EF20DA}"/>
          </ac:spMkLst>
        </pc:spChg>
        <pc:grpChg chg="mod">
          <ac:chgData name="Trần Phương Thảo" userId="870c13fb-f77e-41e4-9dbb-54277864c368" providerId="ADAL" clId="{7FB90B40-D7DF-42DA-AA3D-A0C3CF7D670C}" dt="2023-11-25T03:25:25.393" v="3426" actId="1076"/>
          <ac:grpSpMkLst>
            <pc:docMk/>
            <pc:sldMk cId="717957197" sldId="411"/>
            <ac:grpSpMk id="7" creationId="{7997D22E-97F7-80C0-CF54-0632FF7D46C4}"/>
          </ac:grpSpMkLst>
        </pc:grpChg>
        <pc:picChg chg="add mod ord">
          <ac:chgData name="Trần Phương Thảo" userId="870c13fb-f77e-41e4-9dbb-54277864c368" providerId="ADAL" clId="{7FB90B40-D7DF-42DA-AA3D-A0C3CF7D670C}" dt="2023-11-25T03:22:48.711" v="3376" actId="962"/>
          <ac:picMkLst>
            <pc:docMk/>
            <pc:sldMk cId="717957197" sldId="411"/>
            <ac:picMk id="3" creationId="{7950C60C-399C-BFDA-F9D1-32F286C4935A}"/>
          </ac:picMkLst>
        </pc:picChg>
        <pc:picChg chg="add mod modCrop">
          <ac:chgData name="Trần Phương Thảo" userId="870c13fb-f77e-41e4-9dbb-54277864c368" providerId="ADAL" clId="{7FB90B40-D7DF-42DA-AA3D-A0C3CF7D670C}" dt="2023-11-25T03:25:56.739" v="3432" actId="1076"/>
          <ac:picMkLst>
            <pc:docMk/>
            <pc:sldMk cId="717957197" sldId="411"/>
            <ac:picMk id="4" creationId="{78C1792D-BF5D-A056-68B3-627F2A3665A9}"/>
          </ac:picMkLst>
        </pc:picChg>
        <pc:picChg chg="del">
          <ac:chgData name="Trần Phương Thảo" userId="870c13fb-f77e-41e4-9dbb-54277864c368" providerId="ADAL" clId="{7FB90B40-D7DF-42DA-AA3D-A0C3CF7D670C}" dt="2023-11-25T03:22:30.463" v="3367" actId="478"/>
          <ac:picMkLst>
            <pc:docMk/>
            <pc:sldMk cId="717957197" sldId="411"/>
            <ac:picMk id="6" creationId="{CD975389-2D48-B959-9E1A-A38060E8EC4B}"/>
          </ac:picMkLst>
        </pc:picChg>
      </pc:sldChg>
      <pc:sldChg chg="addSp delSp modSp mod">
        <pc:chgData name="Trần Phương Thảo" userId="870c13fb-f77e-41e4-9dbb-54277864c368" providerId="ADAL" clId="{7FB90B40-D7DF-42DA-AA3D-A0C3CF7D670C}" dt="2023-12-06T13:47:34.497" v="5688" actId="20577"/>
        <pc:sldMkLst>
          <pc:docMk/>
          <pc:sldMk cId="1162657584" sldId="412"/>
        </pc:sldMkLst>
        <pc:spChg chg="mod">
          <ac:chgData name="Trần Phương Thảo" userId="870c13fb-f77e-41e4-9dbb-54277864c368" providerId="ADAL" clId="{7FB90B40-D7DF-42DA-AA3D-A0C3CF7D670C}" dt="2023-11-25T03:28:23.801" v="3438" actId="207"/>
          <ac:spMkLst>
            <pc:docMk/>
            <pc:sldMk cId="1162657584" sldId="412"/>
            <ac:spMk id="3" creationId="{8FEB58C6-7122-FF2E-EB6C-2F68CE0FF861}"/>
          </ac:spMkLst>
        </pc:spChg>
        <pc:spChg chg="mod">
          <ac:chgData name="Trần Phương Thảo" userId="870c13fb-f77e-41e4-9dbb-54277864c368" providerId="ADAL" clId="{7FB90B40-D7DF-42DA-AA3D-A0C3CF7D670C}" dt="2023-11-25T03:29:54.410" v="3510" actId="20577"/>
          <ac:spMkLst>
            <pc:docMk/>
            <pc:sldMk cId="1162657584" sldId="412"/>
            <ac:spMk id="4" creationId="{37E48014-E18A-2BB3-6A5A-E03BF81C0F60}"/>
          </ac:spMkLst>
        </pc:spChg>
        <pc:spChg chg="mod">
          <ac:chgData name="Trần Phương Thảo" userId="870c13fb-f77e-41e4-9dbb-54277864c368" providerId="ADAL" clId="{7FB90B40-D7DF-42DA-AA3D-A0C3CF7D670C}" dt="2023-12-06T13:47:34.497" v="5688" actId="20577"/>
          <ac:spMkLst>
            <pc:docMk/>
            <pc:sldMk cId="1162657584" sldId="412"/>
            <ac:spMk id="5" creationId="{7D0F1A1F-0ACD-7710-DE1B-4BF0F72CDF90}"/>
          </ac:spMkLst>
        </pc:spChg>
        <pc:spChg chg="add mod">
          <ac:chgData name="Trần Phương Thảo" userId="870c13fb-f77e-41e4-9dbb-54277864c368" providerId="ADAL" clId="{7FB90B40-D7DF-42DA-AA3D-A0C3CF7D670C}" dt="2023-11-28T14:16:13.679" v="5656" actId="20577"/>
          <ac:spMkLst>
            <pc:docMk/>
            <pc:sldMk cId="1162657584" sldId="412"/>
            <ac:spMk id="6" creationId="{E172863B-D3D3-8C9F-3874-07B840A0E2E9}"/>
          </ac:spMkLst>
        </pc:spChg>
        <pc:grpChg chg="mod">
          <ac:chgData name="Trần Phương Thảo" userId="870c13fb-f77e-41e4-9dbb-54277864c368" providerId="ADAL" clId="{7FB90B40-D7DF-42DA-AA3D-A0C3CF7D670C}" dt="2023-11-25T03:28:23.801" v="3438" actId="207"/>
          <ac:grpSpMkLst>
            <pc:docMk/>
            <pc:sldMk cId="1162657584" sldId="412"/>
            <ac:grpSpMk id="2" creationId="{7FFB5AA0-85AA-6AF3-705A-26196B8FD3D2}"/>
          </ac:grpSpMkLst>
        </pc:grpChg>
        <pc:picChg chg="del">
          <ac:chgData name="Trần Phương Thảo" userId="870c13fb-f77e-41e4-9dbb-54277864c368" providerId="ADAL" clId="{7FB90B40-D7DF-42DA-AA3D-A0C3CF7D670C}" dt="2023-11-25T03:32:09.230" v="3527" actId="478"/>
          <ac:picMkLst>
            <pc:docMk/>
            <pc:sldMk cId="1162657584" sldId="412"/>
            <ac:picMk id="6" creationId="{CD975389-2D48-B959-9E1A-A38060E8EC4B}"/>
          </ac:picMkLst>
        </pc:picChg>
        <pc:picChg chg="add mod">
          <ac:chgData name="Trần Phương Thảo" userId="870c13fb-f77e-41e4-9dbb-54277864c368" providerId="ADAL" clId="{7FB90B40-D7DF-42DA-AA3D-A0C3CF7D670C}" dt="2023-11-25T03:32:03.763" v="3526" actId="1076"/>
          <ac:picMkLst>
            <pc:docMk/>
            <pc:sldMk cId="1162657584" sldId="412"/>
            <ac:picMk id="7" creationId="{91788C36-6AA5-64C5-8D45-7FD48E861ADD}"/>
          </ac:picMkLst>
        </pc:picChg>
        <pc:picChg chg="add mod ord">
          <ac:chgData name="Trần Phương Thảo" userId="870c13fb-f77e-41e4-9dbb-54277864c368" providerId="ADAL" clId="{7FB90B40-D7DF-42DA-AA3D-A0C3CF7D670C}" dt="2023-11-25T03:32:15.431" v="3531" actId="167"/>
          <ac:picMkLst>
            <pc:docMk/>
            <pc:sldMk cId="1162657584" sldId="412"/>
            <ac:picMk id="8" creationId="{E009AA41-3DB3-DA66-4F40-050B0BFB87F7}"/>
          </ac:picMkLst>
        </pc:picChg>
      </pc:sldChg>
      <pc:sldChg chg="del">
        <pc:chgData name="Trần Phương Thảo" userId="870c13fb-f77e-41e4-9dbb-54277864c368" providerId="ADAL" clId="{7FB90B40-D7DF-42DA-AA3D-A0C3CF7D670C}" dt="2023-11-25T03:26:45.864" v="3433" actId="47"/>
        <pc:sldMkLst>
          <pc:docMk/>
          <pc:sldMk cId="1016069392" sldId="413"/>
        </pc:sldMkLst>
      </pc:sldChg>
      <pc:sldChg chg="del">
        <pc:chgData name="Trần Phương Thảo" userId="870c13fb-f77e-41e4-9dbb-54277864c368" providerId="ADAL" clId="{7FB90B40-D7DF-42DA-AA3D-A0C3CF7D670C}" dt="2023-11-25T03:26:46.377" v="3434" actId="47"/>
        <pc:sldMkLst>
          <pc:docMk/>
          <pc:sldMk cId="550875006" sldId="414"/>
        </pc:sldMkLst>
      </pc:sldChg>
      <pc:sldChg chg="del">
        <pc:chgData name="Trần Phương Thảo" userId="870c13fb-f77e-41e4-9dbb-54277864c368" providerId="ADAL" clId="{7FB90B40-D7DF-42DA-AA3D-A0C3CF7D670C}" dt="2023-11-25T03:45:08.564" v="4705" actId="47"/>
        <pc:sldMkLst>
          <pc:docMk/>
          <pc:sldMk cId="2488019229" sldId="415"/>
        </pc:sldMkLst>
      </pc:sldChg>
      <pc:sldChg chg="addSp delSp modSp mod">
        <pc:chgData name="Trần Phương Thảo" userId="870c13fb-f77e-41e4-9dbb-54277864c368" providerId="ADAL" clId="{7FB90B40-D7DF-42DA-AA3D-A0C3CF7D670C}" dt="2023-11-28T14:15:38.347" v="5640" actId="20577"/>
        <pc:sldMkLst>
          <pc:docMk/>
          <pc:sldMk cId="2237461725" sldId="417"/>
        </pc:sldMkLst>
        <pc:spChg chg="mod">
          <ac:chgData name="Trần Phương Thảo" userId="870c13fb-f77e-41e4-9dbb-54277864c368" providerId="ADAL" clId="{7FB90B40-D7DF-42DA-AA3D-A0C3CF7D670C}" dt="2023-11-26T22:24:20.170" v="4723" actId="1076"/>
          <ac:spMkLst>
            <pc:docMk/>
            <pc:sldMk cId="2237461725" sldId="417"/>
            <ac:spMk id="2" creationId="{2E496BEB-8FF9-558A-A8F1-A5AF05744C2E}"/>
          </ac:spMkLst>
        </pc:spChg>
        <pc:spChg chg="add del mod">
          <ac:chgData name="Trần Phương Thảo" userId="870c13fb-f77e-41e4-9dbb-54277864c368" providerId="ADAL" clId="{7FB90B40-D7DF-42DA-AA3D-A0C3CF7D670C}" dt="2023-11-28T14:15:38.347" v="5640" actId="20577"/>
          <ac:spMkLst>
            <pc:docMk/>
            <pc:sldMk cId="2237461725" sldId="417"/>
            <ac:spMk id="3" creationId="{B02F1607-2544-2D8E-35DF-D1CD23EDAB79}"/>
          </ac:spMkLst>
        </pc:spChg>
      </pc:sldChg>
      <pc:sldChg chg="del">
        <pc:chgData name="Trần Phương Thảo" userId="870c13fb-f77e-41e4-9dbb-54277864c368" providerId="ADAL" clId="{7FB90B40-D7DF-42DA-AA3D-A0C3CF7D670C}" dt="2023-11-25T03:44:30.549" v="4701" actId="47"/>
        <pc:sldMkLst>
          <pc:docMk/>
          <pc:sldMk cId="1311132190" sldId="419"/>
        </pc:sldMkLst>
      </pc:sldChg>
      <pc:sldChg chg="del">
        <pc:chgData name="Trần Phương Thảo" userId="870c13fb-f77e-41e4-9dbb-54277864c368" providerId="ADAL" clId="{7FB90B40-D7DF-42DA-AA3D-A0C3CF7D670C}" dt="2023-11-25T03:44:29.888" v="4700" actId="47"/>
        <pc:sldMkLst>
          <pc:docMk/>
          <pc:sldMk cId="313801909" sldId="420"/>
        </pc:sldMkLst>
      </pc:sldChg>
      <pc:sldChg chg="del">
        <pc:chgData name="Trần Phương Thảo" userId="870c13fb-f77e-41e4-9dbb-54277864c368" providerId="ADAL" clId="{7FB90B40-D7DF-42DA-AA3D-A0C3CF7D670C}" dt="2023-11-25T03:44:34.516" v="4703" actId="47"/>
        <pc:sldMkLst>
          <pc:docMk/>
          <pc:sldMk cId="3854310331" sldId="421"/>
        </pc:sldMkLst>
      </pc:sldChg>
      <pc:sldChg chg="del">
        <pc:chgData name="Trần Phương Thảo" userId="870c13fb-f77e-41e4-9dbb-54277864c368" providerId="ADAL" clId="{7FB90B40-D7DF-42DA-AA3D-A0C3CF7D670C}" dt="2023-11-25T03:44:33.850" v="4702" actId="47"/>
        <pc:sldMkLst>
          <pc:docMk/>
          <pc:sldMk cId="1703228221" sldId="422"/>
        </pc:sldMkLst>
      </pc:sldChg>
      <pc:sldChg chg="del">
        <pc:chgData name="Trần Phương Thảo" userId="870c13fb-f77e-41e4-9dbb-54277864c368" providerId="ADAL" clId="{7FB90B40-D7DF-42DA-AA3D-A0C3CF7D670C}" dt="2023-11-25T03:44:35.170" v="4704" actId="47"/>
        <pc:sldMkLst>
          <pc:docMk/>
          <pc:sldMk cId="1681110360" sldId="424"/>
        </pc:sldMkLst>
      </pc:sldChg>
      <pc:sldChg chg="del ord">
        <pc:chgData name="Trần Phương Thảo" userId="870c13fb-f77e-41e4-9dbb-54277864c368" providerId="ADAL" clId="{7FB90B40-D7DF-42DA-AA3D-A0C3CF7D670C}" dt="2023-11-25T03:45:11.024" v="4706" actId="47"/>
        <pc:sldMkLst>
          <pc:docMk/>
          <pc:sldMk cId="766316184" sldId="426"/>
        </pc:sldMkLst>
      </pc:sldChg>
      <pc:sldChg chg="addSp modSp mod modNotesTx">
        <pc:chgData name="Trần Phương Thảo" userId="870c13fb-f77e-41e4-9dbb-54277864c368" providerId="ADAL" clId="{7FB90B40-D7DF-42DA-AA3D-A0C3CF7D670C}" dt="2023-11-28T14:14:30.988" v="5635" actId="20577"/>
        <pc:sldMkLst>
          <pc:docMk/>
          <pc:sldMk cId="3281923782" sldId="427"/>
        </pc:sldMkLst>
        <pc:spChg chg="mod">
          <ac:chgData name="Trần Phương Thảo" userId="870c13fb-f77e-41e4-9dbb-54277864c368" providerId="ADAL" clId="{7FB90B40-D7DF-42DA-AA3D-A0C3CF7D670C}" dt="2023-11-25T02:37:42.625" v="1818" actId="20577"/>
          <ac:spMkLst>
            <pc:docMk/>
            <pc:sldMk cId="3281923782" sldId="427"/>
            <ac:spMk id="3" creationId="{450D0E5F-B8BB-645E-72EE-610CE6C8AE09}"/>
          </ac:spMkLst>
        </pc:spChg>
        <pc:spChg chg="add mod">
          <ac:chgData name="Trần Phương Thảo" userId="870c13fb-f77e-41e4-9dbb-54277864c368" providerId="ADAL" clId="{7FB90B40-D7DF-42DA-AA3D-A0C3CF7D670C}" dt="2023-11-28T14:14:30.988" v="5635" actId="20577"/>
          <ac:spMkLst>
            <pc:docMk/>
            <pc:sldMk cId="3281923782" sldId="427"/>
            <ac:spMk id="4" creationId="{999EB2AC-58E0-FFD4-8309-F3952C35FFE8}"/>
          </ac:spMkLst>
        </pc:spChg>
        <pc:spChg chg="mod">
          <ac:chgData name="Trần Phương Thảo" userId="870c13fb-f77e-41e4-9dbb-54277864c368" providerId="ADAL" clId="{7FB90B40-D7DF-42DA-AA3D-A0C3CF7D670C}" dt="2023-11-25T02:39:49.498" v="2304" actId="14100"/>
          <ac:spMkLst>
            <pc:docMk/>
            <pc:sldMk cId="3281923782" sldId="427"/>
            <ac:spMk id="8" creationId="{1C3AF41A-1ABA-6E79-3B97-CED1CD2E7A98}"/>
          </ac:spMkLst>
        </pc:spChg>
        <pc:spChg chg="mod">
          <ac:chgData name="Trần Phương Thảo" userId="870c13fb-f77e-41e4-9dbb-54277864c368" providerId="ADAL" clId="{7FB90B40-D7DF-42DA-AA3D-A0C3CF7D670C}" dt="2023-11-25T02:39:38.651" v="2302" actId="14100"/>
          <ac:spMkLst>
            <pc:docMk/>
            <pc:sldMk cId="3281923782" sldId="427"/>
            <ac:spMk id="13" creationId="{78CAC2CA-7764-2CC7-1916-50E4F73E779F}"/>
          </ac:spMkLst>
        </pc:spChg>
        <pc:spChg chg="mod">
          <ac:chgData name="Trần Phương Thảo" userId="870c13fb-f77e-41e4-9dbb-54277864c368" providerId="ADAL" clId="{7FB90B40-D7DF-42DA-AA3D-A0C3CF7D670C}" dt="2023-11-25T02:40:36.806" v="2513" actId="1076"/>
          <ac:spMkLst>
            <pc:docMk/>
            <pc:sldMk cId="3281923782" sldId="427"/>
            <ac:spMk id="15" creationId="{98D5A4AA-2907-4AC6-911B-7694CAFB511A}"/>
          </ac:spMkLst>
        </pc:spChg>
      </pc:sldChg>
      <pc:sldChg chg="addSp modSp new mod ord">
        <pc:chgData name="Trần Phương Thảo" userId="870c13fb-f77e-41e4-9dbb-54277864c368" providerId="ADAL" clId="{7FB90B40-D7DF-42DA-AA3D-A0C3CF7D670C}" dt="2023-11-28T14:15:55.051" v="5648" actId="20577"/>
        <pc:sldMkLst>
          <pc:docMk/>
          <pc:sldMk cId="624482963" sldId="428"/>
        </pc:sldMkLst>
        <pc:spChg chg="add mod">
          <ac:chgData name="Trần Phương Thảo" userId="870c13fb-f77e-41e4-9dbb-54277864c368" providerId="ADAL" clId="{7FB90B40-D7DF-42DA-AA3D-A0C3CF7D670C}" dt="2023-11-25T03:11:10.979" v="3173" actId="20577"/>
          <ac:spMkLst>
            <pc:docMk/>
            <pc:sldMk cId="624482963" sldId="428"/>
            <ac:spMk id="3" creationId="{2B968914-4127-4F99-1015-3D51A4F8EEB4}"/>
          </ac:spMkLst>
        </pc:spChg>
        <pc:spChg chg="add mod">
          <ac:chgData name="Trần Phương Thảo" userId="870c13fb-f77e-41e4-9dbb-54277864c368" providerId="ADAL" clId="{7FB90B40-D7DF-42DA-AA3D-A0C3CF7D670C}" dt="2023-11-28T14:15:55.051" v="5648" actId="20577"/>
          <ac:spMkLst>
            <pc:docMk/>
            <pc:sldMk cId="624482963" sldId="428"/>
            <ac:spMk id="4" creationId="{BFA7D311-F204-0013-631F-DB9D026E5262}"/>
          </ac:spMkLst>
        </pc:spChg>
        <pc:picChg chg="add mod modCrop">
          <ac:chgData name="Trần Phương Thảo" userId="870c13fb-f77e-41e4-9dbb-54277864c368" providerId="ADAL" clId="{7FB90B40-D7DF-42DA-AA3D-A0C3CF7D670C}" dt="2023-11-25T03:11:40.497" v="3179" actId="14100"/>
          <ac:picMkLst>
            <pc:docMk/>
            <pc:sldMk cId="624482963" sldId="428"/>
            <ac:picMk id="2" creationId="{F7CA5EC3-3DCA-D2AC-2344-7C3665E675DC}"/>
          </ac:picMkLst>
        </pc:picChg>
      </pc:sldChg>
      <pc:sldChg chg="add del">
        <pc:chgData name="Trần Phương Thảo" userId="870c13fb-f77e-41e4-9dbb-54277864c368" providerId="ADAL" clId="{7FB90B40-D7DF-42DA-AA3D-A0C3CF7D670C}" dt="2023-11-25T02:55:07.009" v="2795" actId="47"/>
        <pc:sldMkLst>
          <pc:docMk/>
          <pc:sldMk cId="638498926" sldId="428"/>
        </pc:sldMkLst>
      </pc:sldChg>
      <pc:sldChg chg="addSp modSp add mod ord">
        <pc:chgData name="Trần Phương Thảo" userId="870c13fb-f77e-41e4-9dbb-54277864c368" providerId="ADAL" clId="{7FB90B40-D7DF-42DA-AA3D-A0C3CF7D670C}" dt="2023-11-28T14:16:25.798" v="5662" actId="20577"/>
        <pc:sldMkLst>
          <pc:docMk/>
          <pc:sldMk cId="1572769024" sldId="429"/>
        </pc:sldMkLst>
        <pc:spChg chg="mod">
          <ac:chgData name="Trần Phương Thảo" userId="870c13fb-f77e-41e4-9dbb-54277864c368" providerId="ADAL" clId="{7FB90B40-D7DF-42DA-AA3D-A0C3CF7D670C}" dt="2023-11-28T13:49:48.450" v="4793" actId="20577"/>
          <ac:spMkLst>
            <pc:docMk/>
            <pc:sldMk cId="1572769024" sldId="429"/>
            <ac:spMk id="2" creationId="{F175622C-B5EE-8D21-4B6F-BB08856B1425}"/>
          </ac:spMkLst>
        </pc:spChg>
        <pc:spChg chg="add mod">
          <ac:chgData name="Trần Phương Thảo" userId="870c13fb-f77e-41e4-9dbb-54277864c368" providerId="ADAL" clId="{7FB90B40-D7DF-42DA-AA3D-A0C3CF7D670C}" dt="2023-11-28T14:16:25.798" v="5662" actId="20577"/>
          <ac:spMkLst>
            <pc:docMk/>
            <pc:sldMk cId="1572769024" sldId="429"/>
            <ac:spMk id="3" creationId="{D91FA7CC-391E-F864-FC50-ABA63FADD822}"/>
          </ac:spMkLst>
        </pc:spChg>
      </pc:sldChg>
      <pc:sldChg chg="new del">
        <pc:chgData name="Trần Phương Thảo" userId="870c13fb-f77e-41e4-9dbb-54277864c368" providerId="ADAL" clId="{7FB90B40-D7DF-42DA-AA3D-A0C3CF7D670C}" dt="2023-11-28T13:51:02.841" v="4795" actId="680"/>
        <pc:sldMkLst>
          <pc:docMk/>
          <pc:sldMk cId="2272577171" sldId="430"/>
        </pc:sldMkLst>
      </pc:sldChg>
      <pc:sldChg chg="addSp delSp modSp add mod ord">
        <pc:chgData name="Trần Phương Thảo" userId="870c13fb-f77e-41e4-9dbb-54277864c368" providerId="ADAL" clId="{7FB90B40-D7DF-42DA-AA3D-A0C3CF7D670C}" dt="2023-11-28T14:16:30.250" v="5664" actId="20577"/>
        <pc:sldMkLst>
          <pc:docMk/>
          <pc:sldMk cId="3672608267" sldId="430"/>
        </pc:sldMkLst>
        <pc:spChg chg="del">
          <ac:chgData name="Trần Phương Thảo" userId="870c13fb-f77e-41e4-9dbb-54277864c368" providerId="ADAL" clId="{7FB90B40-D7DF-42DA-AA3D-A0C3CF7D670C}" dt="2023-11-28T13:55:48.029" v="4884" actId="478"/>
          <ac:spMkLst>
            <pc:docMk/>
            <pc:sldMk cId="3672608267" sldId="430"/>
            <ac:spMk id="2" creationId="{2E496BEB-8FF9-558A-A8F1-A5AF05744C2E}"/>
          </ac:spMkLst>
        </pc:spChg>
        <pc:spChg chg="add del mod">
          <ac:chgData name="Trần Phương Thảo" userId="870c13fb-f77e-41e4-9dbb-54277864c368" providerId="ADAL" clId="{7FB90B40-D7DF-42DA-AA3D-A0C3CF7D670C}" dt="2023-11-28T14:04:18.117" v="5325" actId="478"/>
          <ac:spMkLst>
            <pc:docMk/>
            <pc:sldMk cId="3672608267" sldId="430"/>
            <ac:spMk id="3" creationId="{E35498B2-45C6-A0C4-27E3-099A56E8B58E}"/>
          </ac:spMkLst>
        </pc:spChg>
        <pc:spChg chg="add del mod">
          <ac:chgData name="Trần Phương Thảo" userId="870c13fb-f77e-41e4-9dbb-54277864c368" providerId="ADAL" clId="{7FB90B40-D7DF-42DA-AA3D-A0C3CF7D670C}" dt="2023-11-28T14:05:08.543" v="5334" actId="478"/>
          <ac:spMkLst>
            <pc:docMk/>
            <pc:sldMk cId="3672608267" sldId="430"/>
            <ac:spMk id="4" creationId="{4A6B7232-7A0B-0896-CD66-D6B8757AE81C}"/>
          </ac:spMkLst>
        </pc:spChg>
        <pc:spChg chg="add del mod">
          <ac:chgData name="Trần Phương Thảo" userId="870c13fb-f77e-41e4-9dbb-54277864c368" providerId="ADAL" clId="{7FB90B40-D7DF-42DA-AA3D-A0C3CF7D670C}" dt="2023-11-28T14:06:08.282" v="5342" actId="478"/>
          <ac:spMkLst>
            <pc:docMk/>
            <pc:sldMk cId="3672608267" sldId="430"/>
            <ac:spMk id="5" creationId="{7A0AA0A6-1250-BC53-E7CC-436305E920B9}"/>
          </ac:spMkLst>
        </pc:spChg>
        <pc:spChg chg="add mod">
          <ac:chgData name="Trần Phương Thảo" userId="870c13fb-f77e-41e4-9dbb-54277864c368" providerId="ADAL" clId="{7FB90B40-D7DF-42DA-AA3D-A0C3CF7D670C}" dt="2023-11-28T14:16:30.250" v="5664" actId="20577"/>
          <ac:spMkLst>
            <pc:docMk/>
            <pc:sldMk cId="3672608267" sldId="430"/>
            <ac:spMk id="12" creationId="{1F42813C-C8AC-3D64-78D4-F3F064952C18}"/>
          </ac:spMkLst>
        </pc:spChg>
        <pc:spChg chg="mod">
          <ac:chgData name="Trần Phương Thảo" userId="870c13fb-f77e-41e4-9dbb-54277864c368" providerId="ADAL" clId="{7FB90B40-D7DF-42DA-AA3D-A0C3CF7D670C}" dt="2023-11-28T13:55:45.442" v="4883" actId="14100"/>
          <ac:spMkLst>
            <pc:docMk/>
            <pc:sldMk cId="3672608267" sldId="430"/>
            <ac:spMk id="58" creationId="{7EE820B4-36A2-4D66-AA2D-2D2FCE22DD95}"/>
          </ac:spMkLst>
        </pc:spChg>
        <pc:graphicFrameChg chg="add mod modGraphic">
          <ac:chgData name="Trần Phương Thảo" userId="870c13fb-f77e-41e4-9dbb-54277864c368" providerId="ADAL" clId="{7FB90B40-D7DF-42DA-AA3D-A0C3CF7D670C}" dt="2023-11-28T14:09:12.716" v="5349" actId="2085"/>
          <ac:graphicFrameMkLst>
            <pc:docMk/>
            <pc:sldMk cId="3672608267" sldId="430"/>
            <ac:graphicFrameMk id="7" creationId="{1B88A2BF-ED57-9D6B-DD68-D85FE35BD1AF}"/>
          </ac:graphicFrameMkLst>
        </pc:graphicFrameChg>
        <pc:graphicFrameChg chg="add mod modGraphic">
          <ac:chgData name="Trần Phương Thảo" userId="870c13fb-f77e-41e4-9dbb-54277864c368" providerId="ADAL" clId="{7FB90B40-D7DF-42DA-AA3D-A0C3CF7D670C}" dt="2023-11-28T14:09:12.716" v="5349" actId="2085"/>
          <ac:graphicFrameMkLst>
            <pc:docMk/>
            <pc:sldMk cId="3672608267" sldId="430"/>
            <ac:graphicFrameMk id="9" creationId="{9EC2FB1A-B14D-7D1B-B73B-90754F521A78}"/>
          </ac:graphicFrameMkLst>
        </pc:graphicFrameChg>
        <pc:graphicFrameChg chg="add mod modGraphic">
          <ac:chgData name="Trần Phương Thảo" userId="870c13fb-f77e-41e4-9dbb-54277864c368" providerId="ADAL" clId="{7FB90B40-D7DF-42DA-AA3D-A0C3CF7D670C}" dt="2023-11-28T14:09:12.716" v="5349" actId="2085"/>
          <ac:graphicFrameMkLst>
            <pc:docMk/>
            <pc:sldMk cId="3672608267" sldId="430"/>
            <ac:graphicFrameMk id="11" creationId="{8CFF05FA-7B8E-18B5-0295-3E18D194677F}"/>
          </ac:graphicFrameMkLst>
        </pc:graphicFrameChg>
      </pc:sldChg>
      <pc:sldChg chg="addSp delSp modSp new del">
        <pc:chgData name="Trần Phương Thảo" userId="870c13fb-f77e-41e4-9dbb-54277864c368" providerId="ADAL" clId="{7FB90B40-D7DF-42DA-AA3D-A0C3CF7D670C}" dt="2023-11-28T13:59:08.123" v="4932" actId="680"/>
        <pc:sldMkLst>
          <pc:docMk/>
          <pc:sldMk cId="333269222" sldId="431"/>
        </pc:sldMkLst>
        <pc:spChg chg="add del mod">
          <ac:chgData name="Trần Phương Thảo" userId="870c13fb-f77e-41e4-9dbb-54277864c368" providerId="ADAL" clId="{7FB90B40-D7DF-42DA-AA3D-A0C3CF7D670C}" dt="2023-11-28T13:59:07.802" v="4931"/>
          <ac:spMkLst>
            <pc:docMk/>
            <pc:sldMk cId="333269222" sldId="431"/>
            <ac:spMk id="2" creationId="{39738B79-E1F4-609B-88F8-EDFF308F2531}"/>
          </ac:spMkLst>
        </pc:spChg>
      </pc:sldChg>
      <pc:sldChg chg="addSp delSp modSp add mod ord">
        <pc:chgData name="Trần Phương Thảo" userId="870c13fb-f77e-41e4-9dbb-54277864c368" providerId="ADAL" clId="{7FB90B40-D7DF-42DA-AA3D-A0C3CF7D670C}" dt="2023-11-28T14:16:35.626" v="5666" actId="20577"/>
        <pc:sldMkLst>
          <pc:docMk/>
          <pc:sldMk cId="3828934295" sldId="431"/>
        </pc:sldMkLst>
        <pc:spChg chg="mod">
          <ac:chgData name="Trần Phương Thảo" userId="870c13fb-f77e-41e4-9dbb-54277864c368" providerId="ADAL" clId="{7FB90B40-D7DF-42DA-AA3D-A0C3CF7D670C}" dt="2023-11-28T14:00:19.729" v="4990" actId="20577"/>
          <ac:spMkLst>
            <pc:docMk/>
            <pc:sldMk cId="3828934295" sldId="431"/>
            <ac:spMk id="2" creationId="{6859CD65-6A02-6735-8291-ED980D45A344}"/>
          </ac:spMkLst>
        </pc:spChg>
        <pc:spChg chg="mod">
          <ac:chgData name="Trần Phương Thảo" userId="870c13fb-f77e-41e4-9dbb-54277864c368" providerId="ADAL" clId="{7FB90B40-D7DF-42DA-AA3D-A0C3CF7D670C}" dt="2023-11-28T14:02:10.065" v="5100" actId="20577"/>
          <ac:spMkLst>
            <pc:docMk/>
            <pc:sldMk cId="3828934295" sldId="431"/>
            <ac:spMk id="3" creationId="{43A0EE9B-52DE-FFD5-3A72-C24D7F866252}"/>
          </ac:spMkLst>
        </pc:spChg>
        <pc:spChg chg="mod">
          <ac:chgData name="Trần Phương Thảo" userId="870c13fb-f77e-41e4-9dbb-54277864c368" providerId="ADAL" clId="{7FB90B40-D7DF-42DA-AA3D-A0C3CF7D670C}" dt="2023-11-28T13:59:30.853" v="4959" actId="1076"/>
          <ac:spMkLst>
            <pc:docMk/>
            <pc:sldMk cId="3828934295" sldId="431"/>
            <ac:spMk id="5" creationId="{D532D9E9-69F8-13A3-9E54-6FA13ADB85D0}"/>
          </ac:spMkLst>
        </pc:spChg>
        <pc:spChg chg="mod">
          <ac:chgData name="Trần Phương Thảo" userId="870c13fb-f77e-41e4-9dbb-54277864c368" providerId="ADAL" clId="{7FB90B40-D7DF-42DA-AA3D-A0C3CF7D670C}" dt="2023-11-28T13:59:41.691" v="4973" actId="122"/>
          <ac:spMkLst>
            <pc:docMk/>
            <pc:sldMk cId="3828934295" sldId="431"/>
            <ac:spMk id="6" creationId="{A420C47E-71F6-6884-A7F7-76414DA3AC6D}"/>
          </ac:spMkLst>
        </pc:spChg>
        <pc:spChg chg="add mod">
          <ac:chgData name="Trần Phương Thảo" userId="870c13fb-f77e-41e4-9dbb-54277864c368" providerId="ADAL" clId="{7FB90B40-D7DF-42DA-AA3D-A0C3CF7D670C}" dt="2023-11-28T14:16:35.626" v="5666" actId="20577"/>
          <ac:spMkLst>
            <pc:docMk/>
            <pc:sldMk cId="3828934295" sldId="431"/>
            <ac:spMk id="7" creationId="{63D6DEBE-ABF1-9A62-5FEF-D7D6EEE5C680}"/>
          </ac:spMkLst>
        </pc:spChg>
        <pc:graphicFrameChg chg="add del mod">
          <ac:chgData name="Trần Phương Thảo" userId="870c13fb-f77e-41e4-9dbb-54277864c368" providerId="ADAL" clId="{7FB90B40-D7DF-42DA-AA3D-A0C3CF7D670C}" dt="2023-11-28T14:00:00.384" v="4976"/>
          <ac:graphicFrameMkLst>
            <pc:docMk/>
            <pc:sldMk cId="3828934295" sldId="431"/>
            <ac:graphicFrameMk id="4" creationId="{57C534C7-A7B5-D4EE-C3DC-B2FA470C353A}"/>
          </ac:graphicFrameMkLst>
        </pc:graphicFrameChg>
      </pc:sldChg>
      <pc:sldChg chg="addSp delSp modSp add mod">
        <pc:chgData name="Trần Phương Thảo" userId="870c13fb-f77e-41e4-9dbb-54277864c368" providerId="ADAL" clId="{7FB90B40-D7DF-42DA-AA3D-A0C3CF7D670C}" dt="2023-11-28T14:16:41.005" v="5670" actId="20577"/>
        <pc:sldMkLst>
          <pc:docMk/>
          <pc:sldMk cId="4077288750" sldId="432"/>
        </pc:sldMkLst>
        <pc:spChg chg="mod">
          <ac:chgData name="Trần Phương Thảo" userId="870c13fb-f77e-41e4-9dbb-54277864c368" providerId="ADAL" clId="{7FB90B40-D7DF-42DA-AA3D-A0C3CF7D670C}" dt="2023-11-28T14:02:33.032" v="5108" actId="20577"/>
          <ac:spMkLst>
            <pc:docMk/>
            <pc:sldMk cId="4077288750" sldId="432"/>
            <ac:spMk id="2" creationId="{6859CD65-6A02-6735-8291-ED980D45A344}"/>
          </ac:spMkLst>
        </pc:spChg>
        <pc:spChg chg="mod">
          <ac:chgData name="Trần Phương Thảo" userId="870c13fb-f77e-41e4-9dbb-54277864c368" providerId="ADAL" clId="{7FB90B40-D7DF-42DA-AA3D-A0C3CF7D670C}" dt="2023-11-28T14:02:58.544" v="5211" actId="20577"/>
          <ac:spMkLst>
            <pc:docMk/>
            <pc:sldMk cId="4077288750" sldId="432"/>
            <ac:spMk id="3" creationId="{43A0EE9B-52DE-FFD5-3A72-C24D7F866252}"/>
          </ac:spMkLst>
        </pc:spChg>
        <pc:spChg chg="add mod">
          <ac:chgData name="Trần Phương Thảo" userId="870c13fb-f77e-41e4-9dbb-54277864c368" providerId="ADAL" clId="{7FB90B40-D7DF-42DA-AA3D-A0C3CF7D670C}" dt="2023-11-28T14:16:41.005" v="5670" actId="20577"/>
          <ac:spMkLst>
            <pc:docMk/>
            <pc:sldMk cId="4077288750" sldId="432"/>
            <ac:spMk id="7" creationId="{3270BDF7-C60F-A15F-70EF-2C6B411CE733}"/>
          </ac:spMkLst>
        </pc:spChg>
        <pc:grpChg chg="mod">
          <ac:chgData name="Trần Phương Thảo" userId="870c13fb-f77e-41e4-9dbb-54277864c368" providerId="ADAL" clId="{7FB90B40-D7DF-42DA-AA3D-A0C3CF7D670C}" dt="2023-11-28T14:02:38.150" v="5110" actId="1076"/>
          <ac:grpSpMkLst>
            <pc:docMk/>
            <pc:sldMk cId="4077288750" sldId="432"/>
            <ac:grpSpMk id="8" creationId="{F8E1B07F-FFC7-D22D-A991-8BB7EFF8446E}"/>
          </ac:grpSpMkLst>
        </pc:grpChg>
        <pc:graphicFrameChg chg="add del mod">
          <ac:chgData name="Trần Phương Thảo" userId="870c13fb-f77e-41e4-9dbb-54277864c368" providerId="ADAL" clId="{7FB90B40-D7DF-42DA-AA3D-A0C3CF7D670C}" dt="2023-11-28T14:02:22.912" v="5104"/>
          <ac:graphicFrameMkLst>
            <pc:docMk/>
            <pc:sldMk cId="4077288750" sldId="432"/>
            <ac:graphicFrameMk id="4" creationId="{F6A0FC25-5D79-0AB4-96E3-8505E7C4ED5F}"/>
          </ac:graphicFrameMkLst>
        </pc:graphicFrameChg>
      </pc:sldChg>
      <pc:sldChg chg="addSp delSp modSp add mod">
        <pc:chgData name="Trần Phương Thảo" userId="870c13fb-f77e-41e4-9dbb-54277864c368" providerId="ADAL" clId="{7FB90B40-D7DF-42DA-AA3D-A0C3CF7D670C}" dt="2023-11-28T14:16:46.137" v="5674" actId="20577"/>
        <pc:sldMkLst>
          <pc:docMk/>
          <pc:sldMk cId="2602239657" sldId="433"/>
        </pc:sldMkLst>
        <pc:spChg chg="mod">
          <ac:chgData name="Trần Phương Thảo" userId="870c13fb-f77e-41e4-9dbb-54277864c368" providerId="ADAL" clId="{7FB90B40-D7DF-42DA-AA3D-A0C3CF7D670C}" dt="2023-11-28T14:03:15.585" v="5221" actId="20577"/>
          <ac:spMkLst>
            <pc:docMk/>
            <pc:sldMk cId="2602239657" sldId="433"/>
            <ac:spMk id="2" creationId="{6859CD65-6A02-6735-8291-ED980D45A344}"/>
          </ac:spMkLst>
        </pc:spChg>
        <pc:spChg chg="mod">
          <ac:chgData name="Trần Phương Thảo" userId="870c13fb-f77e-41e4-9dbb-54277864c368" providerId="ADAL" clId="{7FB90B40-D7DF-42DA-AA3D-A0C3CF7D670C}" dt="2023-11-28T14:03:41.688" v="5317" actId="20577"/>
          <ac:spMkLst>
            <pc:docMk/>
            <pc:sldMk cId="2602239657" sldId="433"/>
            <ac:spMk id="3" creationId="{43A0EE9B-52DE-FFD5-3A72-C24D7F866252}"/>
          </ac:spMkLst>
        </pc:spChg>
        <pc:spChg chg="add mod">
          <ac:chgData name="Trần Phương Thảo" userId="870c13fb-f77e-41e4-9dbb-54277864c368" providerId="ADAL" clId="{7FB90B40-D7DF-42DA-AA3D-A0C3CF7D670C}" dt="2023-11-28T14:16:46.137" v="5674" actId="20577"/>
          <ac:spMkLst>
            <pc:docMk/>
            <pc:sldMk cId="2602239657" sldId="433"/>
            <ac:spMk id="7" creationId="{EF8CD092-B874-62B3-A99C-87BCA4B7F0DD}"/>
          </ac:spMkLst>
        </pc:spChg>
        <pc:graphicFrameChg chg="add del mod">
          <ac:chgData name="Trần Phương Thảo" userId="870c13fb-f77e-41e4-9dbb-54277864c368" providerId="ADAL" clId="{7FB90B40-D7DF-42DA-AA3D-A0C3CF7D670C}" dt="2023-11-28T14:03:10.269" v="5215"/>
          <ac:graphicFrameMkLst>
            <pc:docMk/>
            <pc:sldMk cId="2602239657" sldId="433"/>
            <ac:graphicFrameMk id="4" creationId="{123AC799-7B1B-918A-7314-E005E2B1EFC4}"/>
          </ac:graphicFrameMkLst>
        </pc:graphicFrameChg>
      </pc:sldChg>
      <pc:sldChg chg="addSp delSp modSp add mod ord">
        <pc:chgData name="Trần Phương Thảo" userId="870c13fb-f77e-41e4-9dbb-54277864c368" providerId="ADAL" clId="{7FB90B40-D7DF-42DA-AA3D-A0C3CF7D670C}" dt="2023-11-28T14:16:53.689" v="5678" actId="20577"/>
        <pc:sldMkLst>
          <pc:docMk/>
          <pc:sldMk cId="1440270893" sldId="434"/>
        </pc:sldMkLst>
        <pc:spChg chg="add mod">
          <ac:chgData name="Trần Phương Thảo" userId="870c13fb-f77e-41e4-9dbb-54277864c368" providerId="ADAL" clId="{7FB90B40-D7DF-42DA-AA3D-A0C3CF7D670C}" dt="2023-11-28T14:10:12.167" v="5384"/>
          <ac:spMkLst>
            <pc:docMk/>
            <pc:sldMk cId="1440270893" sldId="434"/>
            <ac:spMk id="3" creationId="{40856CF8-63D0-7976-FEB2-888A87DB8364}"/>
          </ac:spMkLst>
        </pc:spChg>
        <pc:spChg chg="add mod">
          <ac:chgData name="Trần Phương Thảo" userId="870c13fb-f77e-41e4-9dbb-54277864c368" providerId="ADAL" clId="{7FB90B40-D7DF-42DA-AA3D-A0C3CF7D670C}" dt="2023-11-28T14:10:12.167" v="5384"/>
          <ac:spMkLst>
            <pc:docMk/>
            <pc:sldMk cId="1440270893" sldId="434"/>
            <ac:spMk id="4" creationId="{C5B7D581-A325-4EBC-EAE8-72F4EEF76225}"/>
          </ac:spMkLst>
        </pc:spChg>
        <pc:spChg chg="add mod">
          <ac:chgData name="Trần Phương Thảo" userId="870c13fb-f77e-41e4-9dbb-54277864c368" providerId="ADAL" clId="{7FB90B40-D7DF-42DA-AA3D-A0C3CF7D670C}" dt="2023-11-28T14:10:12.167" v="5384"/>
          <ac:spMkLst>
            <pc:docMk/>
            <pc:sldMk cId="1440270893" sldId="434"/>
            <ac:spMk id="5" creationId="{DEAEBDEA-8DCE-D6E7-BF17-11E0B96F7011}"/>
          </ac:spMkLst>
        </pc:spChg>
        <pc:spChg chg="add mod">
          <ac:chgData name="Trần Phương Thảo" userId="870c13fb-f77e-41e4-9dbb-54277864c368" providerId="ADAL" clId="{7FB90B40-D7DF-42DA-AA3D-A0C3CF7D670C}" dt="2023-11-28T14:10:12.167" v="5384"/>
          <ac:spMkLst>
            <pc:docMk/>
            <pc:sldMk cId="1440270893" sldId="434"/>
            <ac:spMk id="6" creationId="{4E46ADE4-D381-EBAB-3AB3-36991233E32D}"/>
          </ac:spMkLst>
        </pc:spChg>
        <pc:spChg chg="add mod">
          <ac:chgData name="Trần Phương Thảo" userId="870c13fb-f77e-41e4-9dbb-54277864c368" providerId="ADAL" clId="{7FB90B40-D7DF-42DA-AA3D-A0C3CF7D670C}" dt="2023-11-28T14:16:53.689" v="5678" actId="20577"/>
          <ac:spMkLst>
            <pc:docMk/>
            <pc:sldMk cId="1440270893" sldId="434"/>
            <ac:spMk id="8" creationId="{AF6B0C4E-E357-70A9-0F49-8FBC1BC15B3B}"/>
          </ac:spMkLst>
        </pc:spChg>
        <pc:spChg chg="mod">
          <ac:chgData name="Trần Phương Thảo" userId="870c13fb-f77e-41e4-9dbb-54277864c368" providerId="ADAL" clId="{7FB90B40-D7DF-42DA-AA3D-A0C3CF7D670C}" dt="2023-11-28T14:09:25.594" v="5380" actId="20577"/>
          <ac:spMkLst>
            <pc:docMk/>
            <pc:sldMk cId="1440270893" sldId="434"/>
            <ac:spMk id="58" creationId="{7EE820B4-36A2-4D66-AA2D-2D2FCE22DD95}"/>
          </ac:spMkLst>
        </pc:spChg>
        <pc:graphicFrameChg chg="add mod">
          <ac:chgData name="Trần Phương Thảo" userId="870c13fb-f77e-41e4-9dbb-54277864c368" providerId="ADAL" clId="{7FB90B40-D7DF-42DA-AA3D-A0C3CF7D670C}" dt="2023-11-28T14:11:21.640" v="5614" actId="20577"/>
          <ac:graphicFrameMkLst>
            <pc:docMk/>
            <pc:sldMk cId="1440270893" sldId="434"/>
            <ac:graphicFrameMk id="2" creationId="{76D19203-3F63-D53B-2096-E86787138E65}"/>
          </ac:graphicFrameMkLst>
        </pc:graphicFrameChg>
        <pc:graphicFrameChg chg="del">
          <ac:chgData name="Trần Phương Thảo" userId="870c13fb-f77e-41e4-9dbb-54277864c368" providerId="ADAL" clId="{7FB90B40-D7DF-42DA-AA3D-A0C3CF7D670C}" dt="2023-11-28T14:09:38.954" v="5381" actId="478"/>
          <ac:graphicFrameMkLst>
            <pc:docMk/>
            <pc:sldMk cId="1440270893" sldId="434"/>
            <ac:graphicFrameMk id="7" creationId="{1B88A2BF-ED57-9D6B-DD68-D85FE35BD1AF}"/>
          </ac:graphicFrameMkLst>
        </pc:graphicFrameChg>
        <pc:graphicFrameChg chg="del">
          <ac:chgData name="Trần Phương Thảo" userId="870c13fb-f77e-41e4-9dbb-54277864c368" providerId="ADAL" clId="{7FB90B40-D7DF-42DA-AA3D-A0C3CF7D670C}" dt="2023-11-28T14:09:39.492" v="5382" actId="478"/>
          <ac:graphicFrameMkLst>
            <pc:docMk/>
            <pc:sldMk cId="1440270893" sldId="434"/>
            <ac:graphicFrameMk id="9" creationId="{9EC2FB1A-B14D-7D1B-B73B-90754F521A78}"/>
          </ac:graphicFrameMkLst>
        </pc:graphicFrameChg>
        <pc:graphicFrameChg chg="del">
          <ac:chgData name="Trần Phương Thảo" userId="870c13fb-f77e-41e4-9dbb-54277864c368" providerId="ADAL" clId="{7FB90B40-D7DF-42DA-AA3D-A0C3CF7D670C}" dt="2023-11-28T14:09:40.336" v="5383" actId="478"/>
          <ac:graphicFrameMkLst>
            <pc:docMk/>
            <pc:sldMk cId="1440270893" sldId="434"/>
            <ac:graphicFrameMk id="11" creationId="{8CFF05FA-7B8E-18B5-0295-3E18D194677F}"/>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2D71A5-F022-45BA-8F98-C54B6668C90B}" type="doc">
      <dgm:prSet loTypeId="urn:microsoft.com/office/officeart/2008/layout/VerticalCurvedList" loCatId="list" qsTypeId="urn:microsoft.com/office/officeart/2005/8/quickstyle/simple1" qsCatId="simple" csTypeId="urn:microsoft.com/office/officeart/2005/8/colors/accent3_1" csCatId="accent3" phldr="1"/>
      <dgm:spPr/>
      <dgm:t>
        <a:bodyPr/>
        <a:lstStyle/>
        <a:p>
          <a:endParaRPr lang="en-US"/>
        </a:p>
      </dgm:t>
    </dgm:pt>
    <dgm:pt modelId="{BD8DAB62-611F-4766-8226-D676A8BB07A3}">
      <dgm:prSet phldrT="[Text]" custT="1"/>
      <dgm:spPr/>
      <dgm:t>
        <a:bodyPr/>
        <a:lstStyle/>
        <a:p>
          <a:pPr>
            <a:buFont typeface="Symbol" panose="05050102010706020507" pitchFamily="18" charset="2"/>
            <a:buChar char=""/>
          </a:pPr>
          <a:r>
            <a:rPr lang="en-US" sz="2000" err="1">
              <a:effectLst/>
              <a:latin typeface="Times New Roman" panose="02020603050405020304" pitchFamily="18" charset="0"/>
              <a:ea typeface="Times New Roman" panose="02020603050405020304" pitchFamily="18" charset="0"/>
            </a:rPr>
            <a:t>Phân</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tích</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báo</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cáo</a:t>
          </a:r>
          <a:r>
            <a:rPr lang="en-US" sz="2000">
              <a:effectLst/>
              <a:latin typeface="Times New Roman" panose="02020603050405020304" pitchFamily="18" charset="0"/>
              <a:ea typeface="Times New Roman" panose="02020603050405020304" pitchFamily="18" charset="0"/>
            </a:rPr>
            <a:t>.</a:t>
          </a:r>
          <a:endParaRPr lang="en-US" sz="2000">
            <a:latin typeface="Times New Roman" panose="02020603050405020304" pitchFamily="18" charset="0"/>
            <a:cs typeface="Times New Roman" panose="02020603050405020304" pitchFamily="18" charset="0"/>
          </a:endParaRPr>
        </a:p>
      </dgm:t>
    </dgm:pt>
    <dgm:pt modelId="{737111D8-926C-4FF3-8E41-741CB5345EAE}" type="parTrans" cxnId="{4733BD1F-9DCB-48A8-AD9B-08DB2766B872}">
      <dgm:prSet/>
      <dgm:spPr/>
      <dgm:t>
        <a:bodyPr/>
        <a:lstStyle/>
        <a:p>
          <a:endParaRPr lang="en-US"/>
        </a:p>
      </dgm:t>
    </dgm:pt>
    <dgm:pt modelId="{160BFE8A-A817-49C2-811F-00A9C185E6AD}" type="sibTrans" cxnId="{4733BD1F-9DCB-48A8-AD9B-08DB2766B872}">
      <dgm:prSet/>
      <dgm:spPr/>
      <dgm:t>
        <a:bodyPr/>
        <a:lstStyle/>
        <a:p>
          <a:endParaRPr lang="en-US"/>
        </a:p>
      </dgm:t>
    </dgm:pt>
    <dgm:pt modelId="{A4B03F35-CDB5-4665-A3BB-1613991F4DFD}">
      <dgm:prSet phldrT="[Text]" custT="1"/>
      <dgm:spPr/>
      <dgm:t>
        <a:bodyPr/>
        <a:lstStyle/>
        <a:p>
          <a:pPr>
            <a:buFont typeface="Symbol" panose="05050102010706020507" pitchFamily="18" charset="2"/>
            <a:buChar char=""/>
          </a:pPr>
          <a:r>
            <a:rPr lang="en-US" sz="2000" err="1">
              <a:effectLst/>
              <a:latin typeface="Times New Roman" panose="02020603050405020304" pitchFamily="18" charset="0"/>
              <a:ea typeface="Times New Roman" panose="02020603050405020304" pitchFamily="18" charset="0"/>
            </a:rPr>
            <a:t>Truy</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vấn</a:t>
          </a:r>
          <a:r>
            <a:rPr lang="en-US" sz="2000">
              <a:effectLst/>
              <a:latin typeface="Times New Roman" panose="02020603050405020304" pitchFamily="18" charset="0"/>
              <a:ea typeface="Times New Roman" panose="02020603050405020304" pitchFamily="18" charset="0"/>
            </a:rPr>
            <a:t> ad-hoc.</a:t>
          </a:r>
          <a:endParaRPr lang="en-US" sz="2000">
            <a:latin typeface="Times New Roman" panose="02020603050405020304" pitchFamily="18" charset="0"/>
            <a:cs typeface="Times New Roman" panose="02020603050405020304" pitchFamily="18" charset="0"/>
          </a:endParaRPr>
        </a:p>
      </dgm:t>
    </dgm:pt>
    <dgm:pt modelId="{57E42C5F-F145-4A9E-818D-FCA34AD15397}" type="parTrans" cxnId="{E45FF5FB-3F33-420A-B8DB-BA57B540DEF8}">
      <dgm:prSet/>
      <dgm:spPr/>
      <dgm:t>
        <a:bodyPr/>
        <a:lstStyle/>
        <a:p>
          <a:endParaRPr lang="en-US"/>
        </a:p>
      </dgm:t>
    </dgm:pt>
    <dgm:pt modelId="{7126EE5E-17C0-4BED-A532-48A15B6A84CF}" type="sibTrans" cxnId="{E45FF5FB-3F33-420A-B8DB-BA57B540DEF8}">
      <dgm:prSet/>
      <dgm:spPr/>
      <dgm:t>
        <a:bodyPr/>
        <a:lstStyle/>
        <a:p>
          <a:endParaRPr lang="en-US"/>
        </a:p>
      </dgm:t>
    </dgm:pt>
    <dgm:pt modelId="{039D3C35-9563-4C65-A0B8-4573FBDBBE6C}">
      <dgm:prSet phldrT="[Text]" custT="1"/>
      <dgm:spPr/>
      <dgm:t>
        <a:bodyPr/>
        <a:lstStyle/>
        <a:p>
          <a:pPr>
            <a:buFont typeface="Symbol" panose="05050102010706020507" pitchFamily="18" charset="2"/>
            <a:buChar char=""/>
          </a:pPr>
          <a:r>
            <a:rPr lang="en-US" sz="2000" err="1">
              <a:effectLst/>
              <a:latin typeface="Times New Roman" panose="02020603050405020304" pitchFamily="18" charset="0"/>
              <a:ea typeface="Times New Roman" panose="02020603050405020304" pitchFamily="18" charset="0"/>
            </a:rPr>
            <a:t>Xây</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dựng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kho</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dữ</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liệu</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đồng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nhất</a:t>
          </a:r>
          <a:r>
            <a:rPr lang="en-US" sz="2000">
              <a:effectLst/>
              <a:latin typeface="Times New Roman" panose="02020603050405020304" pitchFamily="18" charset="0"/>
              <a:ea typeface="Times New Roman" panose="02020603050405020304" pitchFamily="18" charset="0"/>
            </a:rPr>
            <a:t>.</a:t>
          </a:r>
          <a:endParaRPr lang="en-US" sz="2000">
            <a:latin typeface="Times New Roman" panose="02020603050405020304" pitchFamily="18" charset="0"/>
            <a:cs typeface="Times New Roman" panose="02020603050405020304" pitchFamily="18" charset="0"/>
          </a:endParaRPr>
        </a:p>
      </dgm:t>
    </dgm:pt>
    <dgm:pt modelId="{6DDEEDDE-7273-4A64-8189-EEE5C9161C03}" type="parTrans" cxnId="{6BF496C3-7F97-4D23-96FE-F1645AEE74F9}">
      <dgm:prSet/>
      <dgm:spPr/>
      <dgm:t>
        <a:bodyPr/>
        <a:lstStyle/>
        <a:p>
          <a:endParaRPr lang="en-US"/>
        </a:p>
      </dgm:t>
    </dgm:pt>
    <dgm:pt modelId="{436F6F6B-E21D-4814-BCB9-8E4AFCCA8502}" type="sibTrans" cxnId="{6BF496C3-7F97-4D23-96FE-F1645AEE74F9}">
      <dgm:prSet/>
      <dgm:spPr/>
      <dgm:t>
        <a:bodyPr/>
        <a:lstStyle/>
        <a:p>
          <a:endParaRPr lang="en-US"/>
        </a:p>
      </dgm:t>
    </dgm:pt>
    <dgm:pt modelId="{9AC6B47D-0296-4760-8AFF-4E6939906E0A}">
      <dgm:prSet custT="1"/>
      <dgm:spPr/>
      <dgm:t>
        <a:bodyPr/>
        <a:lstStyle/>
        <a:p>
          <a:pPr>
            <a:buFont typeface="Symbol" panose="05050102010706020507" pitchFamily="18" charset="2"/>
            <a:buChar char=""/>
          </a:pPr>
          <a:r>
            <a:rPr lang="en-US" sz="2000" err="1">
              <a:effectLst/>
              <a:latin typeface="Times New Roman" panose="02020603050405020304" pitchFamily="18" charset="0"/>
              <a:ea typeface="Times New Roman" panose="02020603050405020304" pitchFamily="18" charset="0"/>
            </a:rPr>
            <a:t>Tăng</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tốc</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độ</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truy</a:t>
          </a:r>
          <a:r>
            <a:rPr lang="en-US" sz="2000">
              <a:effectLst/>
              <a:latin typeface="Times New Roman" panose="02020603050405020304" pitchFamily="18" charset="0"/>
              <a:ea typeface="Times New Roman" panose="02020603050405020304" pitchFamily="18" charset="0"/>
            </a:rPr>
            <a:t> </a:t>
          </a:r>
          <a:r>
            <a:rPr lang="en-US" sz="2000" err="1">
              <a:effectLst/>
              <a:latin typeface="Times New Roman" panose="02020603050405020304" pitchFamily="18" charset="0"/>
              <a:ea typeface="Times New Roman" panose="02020603050405020304" pitchFamily="18" charset="0"/>
            </a:rPr>
            <a:t>vấn</a:t>
          </a:r>
          <a:r>
            <a:rPr lang="en-US" sz="2000">
              <a:effectLst/>
              <a:latin typeface="Times New Roman" panose="02020603050405020304" pitchFamily="18" charset="0"/>
              <a:ea typeface="Times New Roman" panose="02020603050405020304" pitchFamily="18" charset="0"/>
            </a:rPr>
            <a:t> Data Lake.</a:t>
          </a:r>
          <a:endParaRPr lang="en-US" sz="2000">
            <a:latin typeface="Times New Roman" panose="02020603050405020304" pitchFamily="18" charset="0"/>
            <a:cs typeface="Times New Roman" panose="02020603050405020304" pitchFamily="18" charset="0"/>
          </a:endParaRPr>
        </a:p>
      </dgm:t>
    </dgm:pt>
    <dgm:pt modelId="{578BE738-7A71-4CE5-AA66-6C0A54AE9606}" type="parTrans" cxnId="{8B85171A-1A5B-4956-96CE-1C0BD1E4344C}">
      <dgm:prSet/>
      <dgm:spPr/>
      <dgm:t>
        <a:bodyPr/>
        <a:lstStyle/>
        <a:p>
          <a:endParaRPr lang="en-US"/>
        </a:p>
      </dgm:t>
    </dgm:pt>
    <dgm:pt modelId="{AD8B3C5A-E5B5-497F-92AB-D526E992AAFC}" type="sibTrans" cxnId="{8B85171A-1A5B-4956-96CE-1C0BD1E4344C}">
      <dgm:prSet/>
      <dgm:spPr/>
      <dgm:t>
        <a:bodyPr/>
        <a:lstStyle/>
        <a:p>
          <a:endParaRPr lang="en-US"/>
        </a:p>
      </dgm:t>
    </dgm:pt>
    <dgm:pt modelId="{09B91458-0B99-4379-96E6-96F82C10CB00}" type="pres">
      <dgm:prSet presAssocID="{182D71A5-F022-45BA-8F98-C54B6668C90B}" presName="Name0" presStyleCnt="0">
        <dgm:presLayoutVars>
          <dgm:chMax val="7"/>
          <dgm:chPref val="7"/>
          <dgm:dir/>
        </dgm:presLayoutVars>
      </dgm:prSet>
      <dgm:spPr/>
    </dgm:pt>
    <dgm:pt modelId="{A44B4B98-BA76-4B8B-B4D4-57A741ED410A}" type="pres">
      <dgm:prSet presAssocID="{182D71A5-F022-45BA-8F98-C54B6668C90B}" presName="Name1" presStyleCnt="0"/>
      <dgm:spPr/>
    </dgm:pt>
    <dgm:pt modelId="{555D1443-3F5D-495E-BC40-57182D9D40F8}" type="pres">
      <dgm:prSet presAssocID="{182D71A5-F022-45BA-8F98-C54B6668C90B}" presName="cycle" presStyleCnt="0"/>
      <dgm:spPr/>
    </dgm:pt>
    <dgm:pt modelId="{81EBB146-DF09-4FEF-978B-2872E54838BC}" type="pres">
      <dgm:prSet presAssocID="{182D71A5-F022-45BA-8F98-C54B6668C90B}" presName="srcNode" presStyleLbl="node1" presStyleIdx="0" presStyleCnt="4"/>
      <dgm:spPr/>
    </dgm:pt>
    <dgm:pt modelId="{7F3B7ED6-1179-401C-9C52-C19D7D278757}" type="pres">
      <dgm:prSet presAssocID="{182D71A5-F022-45BA-8F98-C54B6668C90B}" presName="conn" presStyleLbl="parChTrans1D2" presStyleIdx="0" presStyleCnt="1"/>
      <dgm:spPr/>
    </dgm:pt>
    <dgm:pt modelId="{3DB8B115-8EF5-4766-8F3E-7B9EE90F8379}" type="pres">
      <dgm:prSet presAssocID="{182D71A5-F022-45BA-8F98-C54B6668C90B}" presName="extraNode" presStyleLbl="node1" presStyleIdx="0" presStyleCnt="4"/>
      <dgm:spPr/>
    </dgm:pt>
    <dgm:pt modelId="{7CFD6C63-ACFB-4E93-B58B-198A88F718EC}" type="pres">
      <dgm:prSet presAssocID="{182D71A5-F022-45BA-8F98-C54B6668C90B}" presName="dstNode" presStyleLbl="node1" presStyleIdx="0" presStyleCnt="4"/>
      <dgm:spPr/>
    </dgm:pt>
    <dgm:pt modelId="{EB397B7A-744D-4E5A-8183-F7EE5429E976}" type="pres">
      <dgm:prSet presAssocID="{BD8DAB62-611F-4766-8226-D676A8BB07A3}" presName="text_1" presStyleLbl="node1" presStyleIdx="0" presStyleCnt="4">
        <dgm:presLayoutVars>
          <dgm:bulletEnabled val="1"/>
        </dgm:presLayoutVars>
      </dgm:prSet>
      <dgm:spPr/>
    </dgm:pt>
    <dgm:pt modelId="{880D471E-DE75-442A-B397-46081BA1446E}" type="pres">
      <dgm:prSet presAssocID="{BD8DAB62-611F-4766-8226-D676A8BB07A3}" presName="accent_1" presStyleCnt="0"/>
      <dgm:spPr/>
    </dgm:pt>
    <dgm:pt modelId="{2A158B72-D870-4F70-88B2-B05E929ABD74}" type="pres">
      <dgm:prSet presAssocID="{BD8DAB62-611F-4766-8226-D676A8BB07A3}" presName="accentRepeatNode" presStyleLbl="solidFgAcc1" presStyleIdx="0" presStyleCnt="4"/>
      <dgm:spPr/>
    </dgm:pt>
    <dgm:pt modelId="{83DDE2CA-344A-44D1-8813-A4338CCA2DCE}" type="pres">
      <dgm:prSet presAssocID="{A4B03F35-CDB5-4665-A3BB-1613991F4DFD}" presName="text_2" presStyleLbl="node1" presStyleIdx="1" presStyleCnt="4">
        <dgm:presLayoutVars>
          <dgm:bulletEnabled val="1"/>
        </dgm:presLayoutVars>
      </dgm:prSet>
      <dgm:spPr/>
    </dgm:pt>
    <dgm:pt modelId="{BD0C9C35-09F3-420E-8EA6-4BA94B5E8CD1}" type="pres">
      <dgm:prSet presAssocID="{A4B03F35-CDB5-4665-A3BB-1613991F4DFD}" presName="accent_2" presStyleCnt="0"/>
      <dgm:spPr/>
    </dgm:pt>
    <dgm:pt modelId="{83D90674-1D6A-4669-920B-362D49C0C0BD}" type="pres">
      <dgm:prSet presAssocID="{A4B03F35-CDB5-4665-A3BB-1613991F4DFD}" presName="accentRepeatNode" presStyleLbl="solidFgAcc1" presStyleIdx="1" presStyleCnt="4"/>
      <dgm:spPr/>
    </dgm:pt>
    <dgm:pt modelId="{DE49FB8E-9E7F-4AE3-A077-AF6A9B6EAA99}" type="pres">
      <dgm:prSet presAssocID="{039D3C35-9563-4C65-A0B8-4573FBDBBE6C}" presName="text_3" presStyleLbl="node1" presStyleIdx="2" presStyleCnt="4">
        <dgm:presLayoutVars>
          <dgm:bulletEnabled val="1"/>
        </dgm:presLayoutVars>
      </dgm:prSet>
      <dgm:spPr/>
    </dgm:pt>
    <dgm:pt modelId="{A7351733-D444-40D9-9C15-352584FE2B3E}" type="pres">
      <dgm:prSet presAssocID="{039D3C35-9563-4C65-A0B8-4573FBDBBE6C}" presName="accent_3" presStyleCnt="0"/>
      <dgm:spPr/>
    </dgm:pt>
    <dgm:pt modelId="{AF751BF0-881E-4970-938C-324188339252}" type="pres">
      <dgm:prSet presAssocID="{039D3C35-9563-4C65-A0B8-4573FBDBBE6C}" presName="accentRepeatNode" presStyleLbl="solidFgAcc1" presStyleIdx="2" presStyleCnt="4"/>
      <dgm:spPr/>
    </dgm:pt>
    <dgm:pt modelId="{D41CCDEA-0805-42A4-AEE8-F3F1E4042774}" type="pres">
      <dgm:prSet presAssocID="{9AC6B47D-0296-4760-8AFF-4E6939906E0A}" presName="text_4" presStyleLbl="node1" presStyleIdx="3" presStyleCnt="4">
        <dgm:presLayoutVars>
          <dgm:bulletEnabled val="1"/>
        </dgm:presLayoutVars>
      </dgm:prSet>
      <dgm:spPr/>
    </dgm:pt>
    <dgm:pt modelId="{2C580EBB-F59E-44B6-BC8E-A9F31513D375}" type="pres">
      <dgm:prSet presAssocID="{9AC6B47D-0296-4760-8AFF-4E6939906E0A}" presName="accent_4" presStyleCnt="0"/>
      <dgm:spPr/>
    </dgm:pt>
    <dgm:pt modelId="{364E4741-4B06-4EEB-B862-A49B106ACAB3}" type="pres">
      <dgm:prSet presAssocID="{9AC6B47D-0296-4760-8AFF-4E6939906E0A}" presName="accentRepeatNode" presStyleLbl="solidFgAcc1" presStyleIdx="3" presStyleCnt="4"/>
      <dgm:spPr/>
    </dgm:pt>
  </dgm:ptLst>
  <dgm:cxnLst>
    <dgm:cxn modelId="{8B85171A-1A5B-4956-96CE-1C0BD1E4344C}" srcId="{182D71A5-F022-45BA-8F98-C54B6668C90B}" destId="{9AC6B47D-0296-4760-8AFF-4E6939906E0A}" srcOrd="3" destOrd="0" parTransId="{578BE738-7A71-4CE5-AA66-6C0A54AE9606}" sibTransId="{AD8B3C5A-E5B5-497F-92AB-D526E992AAFC}"/>
    <dgm:cxn modelId="{E66E861A-3B5F-4F4C-A6E1-D3B96B51B1D7}" type="presOf" srcId="{039D3C35-9563-4C65-A0B8-4573FBDBBE6C}" destId="{DE49FB8E-9E7F-4AE3-A077-AF6A9B6EAA99}" srcOrd="0" destOrd="0" presId="urn:microsoft.com/office/officeart/2008/layout/VerticalCurvedList"/>
    <dgm:cxn modelId="{4733BD1F-9DCB-48A8-AD9B-08DB2766B872}" srcId="{182D71A5-F022-45BA-8F98-C54B6668C90B}" destId="{BD8DAB62-611F-4766-8226-D676A8BB07A3}" srcOrd="0" destOrd="0" parTransId="{737111D8-926C-4FF3-8E41-741CB5345EAE}" sibTransId="{160BFE8A-A817-49C2-811F-00A9C185E6AD}"/>
    <dgm:cxn modelId="{15EBD866-01A0-4E7A-BF9C-3DC83C63A250}" type="presOf" srcId="{182D71A5-F022-45BA-8F98-C54B6668C90B}" destId="{09B91458-0B99-4379-96E6-96F82C10CB00}" srcOrd="0" destOrd="0" presId="urn:microsoft.com/office/officeart/2008/layout/VerticalCurvedList"/>
    <dgm:cxn modelId="{7A5903A6-8B5F-4FA9-8066-E685C0B8E983}" type="presOf" srcId="{160BFE8A-A817-49C2-811F-00A9C185E6AD}" destId="{7F3B7ED6-1179-401C-9C52-C19D7D278757}" srcOrd="0" destOrd="0" presId="urn:microsoft.com/office/officeart/2008/layout/VerticalCurvedList"/>
    <dgm:cxn modelId="{6BF496C3-7F97-4D23-96FE-F1645AEE74F9}" srcId="{182D71A5-F022-45BA-8F98-C54B6668C90B}" destId="{039D3C35-9563-4C65-A0B8-4573FBDBBE6C}" srcOrd="2" destOrd="0" parTransId="{6DDEEDDE-7273-4A64-8189-EEE5C9161C03}" sibTransId="{436F6F6B-E21D-4814-BCB9-8E4AFCCA8502}"/>
    <dgm:cxn modelId="{97B991CF-2526-406E-8424-83429EA8022F}" type="presOf" srcId="{A4B03F35-CDB5-4665-A3BB-1613991F4DFD}" destId="{83DDE2CA-344A-44D1-8813-A4338CCA2DCE}" srcOrd="0" destOrd="0" presId="urn:microsoft.com/office/officeart/2008/layout/VerticalCurvedList"/>
    <dgm:cxn modelId="{DFE460D0-BBA9-40B9-9445-199740FA7F42}" type="presOf" srcId="{9AC6B47D-0296-4760-8AFF-4E6939906E0A}" destId="{D41CCDEA-0805-42A4-AEE8-F3F1E4042774}" srcOrd="0" destOrd="0" presId="urn:microsoft.com/office/officeart/2008/layout/VerticalCurvedList"/>
    <dgm:cxn modelId="{37378FDA-B7E4-472A-87DB-AD6B9AB3A1E7}" type="presOf" srcId="{BD8DAB62-611F-4766-8226-D676A8BB07A3}" destId="{EB397B7A-744D-4E5A-8183-F7EE5429E976}" srcOrd="0" destOrd="0" presId="urn:microsoft.com/office/officeart/2008/layout/VerticalCurvedList"/>
    <dgm:cxn modelId="{E45FF5FB-3F33-420A-B8DB-BA57B540DEF8}" srcId="{182D71A5-F022-45BA-8F98-C54B6668C90B}" destId="{A4B03F35-CDB5-4665-A3BB-1613991F4DFD}" srcOrd="1" destOrd="0" parTransId="{57E42C5F-F145-4A9E-818D-FCA34AD15397}" sibTransId="{7126EE5E-17C0-4BED-A532-48A15B6A84CF}"/>
    <dgm:cxn modelId="{856E64CB-7CB7-4D57-A71A-3BEAFB906CAD}" type="presParOf" srcId="{09B91458-0B99-4379-96E6-96F82C10CB00}" destId="{A44B4B98-BA76-4B8B-B4D4-57A741ED410A}" srcOrd="0" destOrd="0" presId="urn:microsoft.com/office/officeart/2008/layout/VerticalCurvedList"/>
    <dgm:cxn modelId="{C46E3B89-6F31-49B2-B7BC-ADB711287824}" type="presParOf" srcId="{A44B4B98-BA76-4B8B-B4D4-57A741ED410A}" destId="{555D1443-3F5D-495E-BC40-57182D9D40F8}" srcOrd="0" destOrd="0" presId="urn:microsoft.com/office/officeart/2008/layout/VerticalCurvedList"/>
    <dgm:cxn modelId="{7AF21891-A709-4EFF-976C-1351566D6D66}" type="presParOf" srcId="{555D1443-3F5D-495E-BC40-57182D9D40F8}" destId="{81EBB146-DF09-4FEF-978B-2872E54838BC}" srcOrd="0" destOrd="0" presId="urn:microsoft.com/office/officeart/2008/layout/VerticalCurvedList"/>
    <dgm:cxn modelId="{EE426074-341B-4CAC-9FB6-225783127FBF}" type="presParOf" srcId="{555D1443-3F5D-495E-BC40-57182D9D40F8}" destId="{7F3B7ED6-1179-401C-9C52-C19D7D278757}" srcOrd="1" destOrd="0" presId="urn:microsoft.com/office/officeart/2008/layout/VerticalCurvedList"/>
    <dgm:cxn modelId="{2A79828E-E69B-4C86-A46B-A4F0E56A9F29}" type="presParOf" srcId="{555D1443-3F5D-495E-BC40-57182D9D40F8}" destId="{3DB8B115-8EF5-4766-8F3E-7B9EE90F8379}" srcOrd="2" destOrd="0" presId="urn:microsoft.com/office/officeart/2008/layout/VerticalCurvedList"/>
    <dgm:cxn modelId="{60136120-A89B-49C5-918F-9EA04F7EF7ED}" type="presParOf" srcId="{555D1443-3F5D-495E-BC40-57182D9D40F8}" destId="{7CFD6C63-ACFB-4E93-B58B-198A88F718EC}" srcOrd="3" destOrd="0" presId="urn:microsoft.com/office/officeart/2008/layout/VerticalCurvedList"/>
    <dgm:cxn modelId="{D337FC65-90C9-45B4-84EE-6DDCEA50E96D}" type="presParOf" srcId="{A44B4B98-BA76-4B8B-B4D4-57A741ED410A}" destId="{EB397B7A-744D-4E5A-8183-F7EE5429E976}" srcOrd="1" destOrd="0" presId="urn:microsoft.com/office/officeart/2008/layout/VerticalCurvedList"/>
    <dgm:cxn modelId="{1AF28EA3-7DF2-4FA4-8D86-53B17DA6CF7E}" type="presParOf" srcId="{A44B4B98-BA76-4B8B-B4D4-57A741ED410A}" destId="{880D471E-DE75-442A-B397-46081BA1446E}" srcOrd="2" destOrd="0" presId="urn:microsoft.com/office/officeart/2008/layout/VerticalCurvedList"/>
    <dgm:cxn modelId="{7AAA501E-281D-404B-B177-5E5955F209D6}" type="presParOf" srcId="{880D471E-DE75-442A-B397-46081BA1446E}" destId="{2A158B72-D870-4F70-88B2-B05E929ABD74}" srcOrd="0" destOrd="0" presId="urn:microsoft.com/office/officeart/2008/layout/VerticalCurvedList"/>
    <dgm:cxn modelId="{CDB2D2E5-C6C9-481A-A893-6862FD2567A8}" type="presParOf" srcId="{A44B4B98-BA76-4B8B-B4D4-57A741ED410A}" destId="{83DDE2CA-344A-44D1-8813-A4338CCA2DCE}" srcOrd="3" destOrd="0" presId="urn:microsoft.com/office/officeart/2008/layout/VerticalCurvedList"/>
    <dgm:cxn modelId="{1F5EBF0C-9A61-4522-BA28-839708A73F05}" type="presParOf" srcId="{A44B4B98-BA76-4B8B-B4D4-57A741ED410A}" destId="{BD0C9C35-09F3-420E-8EA6-4BA94B5E8CD1}" srcOrd="4" destOrd="0" presId="urn:microsoft.com/office/officeart/2008/layout/VerticalCurvedList"/>
    <dgm:cxn modelId="{DF5405D1-A5C1-4324-9DD0-93135D3EE326}" type="presParOf" srcId="{BD0C9C35-09F3-420E-8EA6-4BA94B5E8CD1}" destId="{83D90674-1D6A-4669-920B-362D49C0C0BD}" srcOrd="0" destOrd="0" presId="urn:microsoft.com/office/officeart/2008/layout/VerticalCurvedList"/>
    <dgm:cxn modelId="{64D050A0-3BB4-42D8-AB12-7EEEBE2AD756}" type="presParOf" srcId="{A44B4B98-BA76-4B8B-B4D4-57A741ED410A}" destId="{DE49FB8E-9E7F-4AE3-A077-AF6A9B6EAA99}" srcOrd="5" destOrd="0" presId="urn:microsoft.com/office/officeart/2008/layout/VerticalCurvedList"/>
    <dgm:cxn modelId="{DEA549BC-FAD4-4339-8FA0-1F48AE81ADBB}" type="presParOf" srcId="{A44B4B98-BA76-4B8B-B4D4-57A741ED410A}" destId="{A7351733-D444-40D9-9C15-352584FE2B3E}" srcOrd="6" destOrd="0" presId="urn:microsoft.com/office/officeart/2008/layout/VerticalCurvedList"/>
    <dgm:cxn modelId="{A575E260-2CD9-4FC7-BAD6-58097ECFA68F}" type="presParOf" srcId="{A7351733-D444-40D9-9C15-352584FE2B3E}" destId="{AF751BF0-881E-4970-938C-324188339252}" srcOrd="0" destOrd="0" presId="urn:microsoft.com/office/officeart/2008/layout/VerticalCurvedList"/>
    <dgm:cxn modelId="{0941AB07-B6F6-42D9-AB1E-134D1CE80EE9}" type="presParOf" srcId="{A44B4B98-BA76-4B8B-B4D4-57A741ED410A}" destId="{D41CCDEA-0805-42A4-AEE8-F3F1E4042774}" srcOrd="7" destOrd="0" presId="urn:microsoft.com/office/officeart/2008/layout/VerticalCurvedList"/>
    <dgm:cxn modelId="{FE91C3A0-DC56-450A-9263-2AC026A05549}" type="presParOf" srcId="{A44B4B98-BA76-4B8B-B4D4-57A741ED410A}" destId="{2C580EBB-F59E-44B6-BC8E-A9F31513D375}" srcOrd="8" destOrd="0" presId="urn:microsoft.com/office/officeart/2008/layout/VerticalCurvedList"/>
    <dgm:cxn modelId="{997329C7-B6C4-45A5-A11F-F474E9EFDADB}" type="presParOf" srcId="{2C580EBB-F59E-44B6-BC8E-A9F31513D375}" destId="{364E4741-4B06-4EEB-B862-A49B106ACAB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3B7ED6-1179-401C-9C52-C19D7D278757}">
      <dsp:nvSpPr>
        <dsp:cNvPr id="0" name=""/>
        <dsp:cNvSpPr/>
      </dsp:nvSpPr>
      <dsp:spPr>
        <a:xfrm>
          <a:off x="-5203178" y="-796968"/>
          <a:ext cx="6196077" cy="6196077"/>
        </a:xfrm>
        <a:prstGeom prst="blockArc">
          <a:avLst>
            <a:gd name="adj1" fmla="val 18900000"/>
            <a:gd name="adj2" fmla="val 2700000"/>
            <a:gd name="adj3" fmla="val 349"/>
          </a:avLst>
        </a:prstGeom>
        <a:noFill/>
        <a:ln w="12700" cap="flat" cmpd="sng" algn="ctr">
          <a:solidFill>
            <a:schemeClr val="accent3">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397B7A-744D-4E5A-8183-F7EE5429E976}">
      <dsp:nvSpPr>
        <dsp:cNvPr id="0" name=""/>
        <dsp:cNvSpPr/>
      </dsp:nvSpPr>
      <dsp:spPr>
        <a:xfrm>
          <a:off x="519865" y="353812"/>
          <a:ext cx="6885064" cy="707993"/>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970" tIns="50800" rIns="50800" bIns="50800" numCol="1" spcCol="1270" anchor="ctr" anchorCtr="0">
          <a:noAutofit/>
        </a:bodyPr>
        <a:lstStyle/>
        <a:p>
          <a:pPr marL="0" lvl="0" indent="0" algn="l" defTabSz="889000">
            <a:lnSpc>
              <a:spcPct val="90000"/>
            </a:lnSpc>
            <a:spcBef>
              <a:spcPct val="0"/>
            </a:spcBef>
            <a:spcAft>
              <a:spcPct val="35000"/>
            </a:spcAft>
            <a:buFont typeface="Symbol" panose="05050102010706020507" pitchFamily="18" charset="2"/>
            <a:buNone/>
          </a:pPr>
          <a:r>
            <a:rPr lang="en-US" sz="2000" kern="1200" err="1">
              <a:effectLst/>
              <a:latin typeface="Times New Roman" panose="02020603050405020304" pitchFamily="18" charset="0"/>
              <a:ea typeface="Times New Roman" panose="02020603050405020304" pitchFamily="18" charset="0"/>
            </a:rPr>
            <a:t>Phân</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tích</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báo</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cáo</a:t>
          </a:r>
          <a:r>
            <a:rPr lang="en-US" sz="2000" kern="1200">
              <a:effectLst/>
              <a:latin typeface="Times New Roman" panose="02020603050405020304" pitchFamily="18" charset="0"/>
              <a:ea typeface="Times New Roman" panose="02020603050405020304" pitchFamily="18" charset="0"/>
            </a:rPr>
            <a:t>.</a:t>
          </a:r>
          <a:endParaRPr lang="en-US" sz="2000" kern="1200">
            <a:latin typeface="Times New Roman" panose="02020603050405020304" pitchFamily="18" charset="0"/>
            <a:cs typeface="Times New Roman" panose="02020603050405020304" pitchFamily="18" charset="0"/>
          </a:endParaRPr>
        </a:p>
      </dsp:txBody>
      <dsp:txXfrm>
        <a:off x="519865" y="353812"/>
        <a:ext cx="6885064" cy="707993"/>
      </dsp:txXfrm>
    </dsp:sp>
    <dsp:sp modelId="{2A158B72-D870-4F70-88B2-B05E929ABD74}">
      <dsp:nvSpPr>
        <dsp:cNvPr id="0" name=""/>
        <dsp:cNvSpPr/>
      </dsp:nvSpPr>
      <dsp:spPr>
        <a:xfrm>
          <a:off x="77369" y="265313"/>
          <a:ext cx="884991" cy="88499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3DDE2CA-344A-44D1-8813-A4338CCA2DCE}">
      <dsp:nvSpPr>
        <dsp:cNvPr id="0" name=""/>
        <dsp:cNvSpPr/>
      </dsp:nvSpPr>
      <dsp:spPr>
        <a:xfrm>
          <a:off x="925774" y="1415986"/>
          <a:ext cx="6479155" cy="707993"/>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970" tIns="50800" rIns="50800" bIns="50800" numCol="1" spcCol="1270" anchor="ctr" anchorCtr="0">
          <a:noAutofit/>
        </a:bodyPr>
        <a:lstStyle/>
        <a:p>
          <a:pPr marL="0" lvl="0" indent="0" algn="l" defTabSz="889000">
            <a:lnSpc>
              <a:spcPct val="90000"/>
            </a:lnSpc>
            <a:spcBef>
              <a:spcPct val="0"/>
            </a:spcBef>
            <a:spcAft>
              <a:spcPct val="35000"/>
            </a:spcAft>
            <a:buFont typeface="Symbol" panose="05050102010706020507" pitchFamily="18" charset="2"/>
            <a:buNone/>
          </a:pPr>
          <a:r>
            <a:rPr lang="en-US" sz="2000" kern="1200" err="1">
              <a:effectLst/>
              <a:latin typeface="Times New Roman" panose="02020603050405020304" pitchFamily="18" charset="0"/>
              <a:ea typeface="Times New Roman" panose="02020603050405020304" pitchFamily="18" charset="0"/>
            </a:rPr>
            <a:t>Truy</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vấn</a:t>
          </a:r>
          <a:r>
            <a:rPr lang="en-US" sz="2000" kern="1200">
              <a:effectLst/>
              <a:latin typeface="Times New Roman" panose="02020603050405020304" pitchFamily="18" charset="0"/>
              <a:ea typeface="Times New Roman" panose="02020603050405020304" pitchFamily="18" charset="0"/>
            </a:rPr>
            <a:t> ad-hoc.</a:t>
          </a:r>
          <a:endParaRPr lang="en-US" sz="2000" kern="1200">
            <a:latin typeface="Times New Roman" panose="02020603050405020304" pitchFamily="18" charset="0"/>
            <a:cs typeface="Times New Roman" panose="02020603050405020304" pitchFamily="18" charset="0"/>
          </a:endParaRPr>
        </a:p>
      </dsp:txBody>
      <dsp:txXfrm>
        <a:off x="925774" y="1415986"/>
        <a:ext cx="6479155" cy="707993"/>
      </dsp:txXfrm>
    </dsp:sp>
    <dsp:sp modelId="{83D90674-1D6A-4669-920B-362D49C0C0BD}">
      <dsp:nvSpPr>
        <dsp:cNvPr id="0" name=""/>
        <dsp:cNvSpPr/>
      </dsp:nvSpPr>
      <dsp:spPr>
        <a:xfrm>
          <a:off x="483278" y="1327487"/>
          <a:ext cx="884991" cy="88499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E49FB8E-9E7F-4AE3-A077-AF6A9B6EAA99}">
      <dsp:nvSpPr>
        <dsp:cNvPr id="0" name=""/>
        <dsp:cNvSpPr/>
      </dsp:nvSpPr>
      <dsp:spPr>
        <a:xfrm>
          <a:off x="925774" y="2478160"/>
          <a:ext cx="6479155" cy="707993"/>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970" tIns="50800" rIns="50800" bIns="50800" numCol="1" spcCol="1270" anchor="ctr" anchorCtr="0">
          <a:noAutofit/>
        </a:bodyPr>
        <a:lstStyle/>
        <a:p>
          <a:pPr marL="0" lvl="0" indent="0" algn="l" defTabSz="889000">
            <a:lnSpc>
              <a:spcPct val="90000"/>
            </a:lnSpc>
            <a:spcBef>
              <a:spcPct val="0"/>
            </a:spcBef>
            <a:spcAft>
              <a:spcPct val="35000"/>
            </a:spcAft>
            <a:buFont typeface="Symbol" panose="05050102010706020507" pitchFamily="18" charset="2"/>
            <a:buNone/>
          </a:pPr>
          <a:r>
            <a:rPr lang="en-US" sz="2000" kern="1200" err="1">
              <a:effectLst/>
              <a:latin typeface="Times New Roman" panose="02020603050405020304" pitchFamily="18" charset="0"/>
              <a:ea typeface="Times New Roman" panose="02020603050405020304" pitchFamily="18" charset="0"/>
            </a:rPr>
            <a:t>Xây</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dựng</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kho</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dữ</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liệu</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đồng</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nhất</a:t>
          </a:r>
          <a:r>
            <a:rPr lang="en-US" sz="2000" kern="1200">
              <a:effectLst/>
              <a:latin typeface="Times New Roman" panose="02020603050405020304" pitchFamily="18" charset="0"/>
              <a:ea typeface="Times New Roman" panose="02020603050405020304" pitchFamily="18" charset="0"/>
            </a:rPr>
            <a:t>.</a:t>
          </a:r>
          <a:endParaRPr lang="en-US" sz="2000" kern="1200">
            <a:latin typeface="Times New Roman" panose="02020603050405020304" pitchFamily="18" charset="0"/>
            <a:cs typeface="Times New Roman" panose="02020603050405020304" pitchFamily="18" charset="0"/>
          </a:endParaRPr>
        </a:p>
      </dsp:txBody>
      <dsp:txXfrm>
        <a:off x="925774" y="2478160"/>
        <a:ext cx="6479155" cy="707993"/>
      </dsp:txXfrm>
    </dsp:sp>
    <dsp:sp modelId="{AF751BF0-881E-4970-938C-324188339252}">
      <dsp:nvSpPr>
        <dsp:cNvPr id="0" name=""/>
        <dsp:cNvSpPr/>
      </dsp:nvSpPr>
      <dsp:spPr>
        <a:xfrm>
          <a:off x="483278" y="2389661"/>
          <a:ext cx="884991" cy="88499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41CCDEA-0805-42A4-AEE8-F3F1E4042774}">
      <dsp:nvSpPr>
        <dsp:cNvPr id="0" name=""/>
        <dsp:cNvSpPr/>
      </dsp:nvSpPr>
      <dsp:spPr>
        <a:xfrm>
          <a:off x="519865" y="3540335"/>
          <a:ext cx="6885064" cy="707993"/>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1970" tIns="50800" rIns="50800" bIns="50800" numCol="1" spcCol="1270" anchor="ctr" anchorCtr="0">
          <a:noAutofit/>
        </a:bodyPr>
        <a:lstStyle/>
        <a:p>
          <a:pPr marL="0" lvl="0" indent="0" algn="l" defTabSz="889000">
            <a:lnSpc>
              <a:spcPct val="90000"/>
            </a:lnSpc>
            <a:spcBef>
              <a:spcPct val="0"/>
            </a:spcBef>
            <a:spcAft>
              <a:spcPct val="35000"/>
            </a:spcAft>
            <a:buFont typeface="Symbol" panose="05050102010706020507" pitchFamily="18" charset="2"/>
            <a:buNone/>
          </a:pPr>
          <a:r>
            <a:rPr lang="en-US" sz="2000" kern="1200" err="1">
              <a:effectLst/>
              <a:latin typeface="Times New Roman" panose="02020603050405020304" pitchFamily="18" charset="0"/>
              <a:ea typeface="Times New Roman" panose="02020603050405020304" pitchFamily="18" charset="0"/>
            </a:rPr>
            <a:t>Tăng</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tốc</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độ</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truy</a:t>
          </a:r>
          <a:r>
            <a:rPr lang="en-US" sz="2000" kern="1200">
              <a:effectLst/>
              <a:latin typeface="Times New Roman" panose="02020603050405020304" pitchFamily="18" charset="0"/>
              <a:ea typeface="Times New Roman" panose="02020603050405020304" pitchFamily="18" charset="0"/>
            </a:rPr>
            <a:t> </a:t>
          </a:r>
          <a:r>
            <a:rPr lang="en-US" sz="2000" kern="1200" err="1">
              <a:effectLst/>
              <a:latin typeface="Times New Roman" panose="02020603050405020304" pitchFamily="18" charset="0"/>
              <a:ea typeface="Times New Roman" panose="02020603050405020304" pitchFamily="18" charset="0"/>
            </a:rPr>
            <a:t>vấn</a:t>
          </a:r>
          <a:r>
            <a:rPr lang="en-US" sz="2000" kern="1200">
              <a:effectLst/>
              <a:latin typeface="Times New Roman" panose="02020603050405020304" pitchFamily="18" charset="0"/>
              <a:ea typeface="Times New Roman" panose="02020603050405020304" pitchFamily="18" charset="0"/>
            </a:rPr>
            <a:t> Data Lake.</a:t>
          </a:r>
          <a:endParaRPr lang="en-US" sz="2000" kern="1200">
            <a:latin typeface="Times New Roman" panose="02020603050405020304" pitchFamily="18" charset="0"/>
            <a:cs typeface="Times New Roman" panose="02020603050405020304" pitchFamily="18" charset="0"/>
          </a:endParaRPr>
        </a:p>
      </dsp:txBody>
      <dsp:txXfrm>
        <a:off x="519865" y="3540335"/>
        <a:ext cx="6885064" cy="707993"/>
      </dsp:txXfrm>
    </dsp:sp>
    <dsp:sp modelId="{364E4741-4B06-4EEB-B862-A49B106ACAB3}">
      <dsp:nvSpPr>
        <dsp:cNvPr id="0" name=""/>
        <dsp:cNvSpPr/>
      </dsp:nvSpPr>
      <dsp:spPr>
        <a:xfrm>
          <a:off x="77369" y="3451835"/>
          <a:ext cx="884991" cy="884991"/>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E6E6F73-4F22-87EB-C109-D7743792134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C730C58-06CC-6E82-6D99-A309B909997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EF9BD3-8834-4B70-84EC-453B831AC6F7}" type="datetimeFigureOut">
              <a:rPr lang="en-US" smtClean="0"/>
              <a:t>12/17/2023</a:t>
            </a:fld>
            <a:endParaRPr lang="en-US"/>
          </a:p>
        </p:txBody>
      </p:sp>
      <p:sp>
        <p:nvSpPr>
          <p:cNvPr id="4" name="Footer Placeholder 3">
            <a:extLst>
              <a:ext uri="{FF2B5EF4-FFF2-40B4-BE49-F238E27FC236}">
                <a16:creationId xmlns:a16="http://schemas.microsoft.com/office/drawing/2014/main" id="{C69B3798-36C0-3272-2F0E-E4DEEE7729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BC4ABF4-5650-CAE2-A2E6-04A40578091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3D11D8-8384-43FA-B138-7486627F5138}" type="slidenum">
              <a:rPr lang="en-US" smtClean="0"/>
              <a:t>‹#›</a:t>
            </a:fld>
            <a:endParaRPr lang="en-US"/>
          </a:p>
        </p:txBody>
      </p:sp>
    </p:spTree>
    <p:extLst>
      <p:ext uri="{BB962C8B-B14F-4D97-AF65-F5344CB8AC3E}">
        <p14:creationId xmlns:p14="http://schemas.microsoft.com/office/powerpoint/2010/main" val="2065983525"/>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2.svg>
</file>

<file path=ppt/media/image3.png>
</file>

<file path=ppt/media/image4.svg>
</file>

<file path=ppt/media/image5.gif>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A49F08-9100-4AF5-BC0A-FC6A093BE3CC}" type="datetimeFigureOut">
              <a:rPr lang="ko-KR" altLang="en-US" smtClean="0"/>
              <a:t>2023-12-17</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8FC7D2-309F-4B1D-AF63-DB3D4B544859}" type="slidenum">
              <a:rPr lang="ko-KR" altLang="en-US" smtClean="0"/>
              <a:t>‹#›</a:t>
            </a:fld>
            <a:endParaRPr lang="ko-KR" altLang="en-US"/>
          </a:p>
        </p:txBody>
      </p:sp>
    </p:spTree>
    <p:extLst>
      <p:ext uri="{BB962C8B-B14F-4D97-AF65-F5344CB8AC3E}">
        <p14:creationId xmlns:p14="http://schemas.microsoft.com/office/powerpoint/2010/main" val="3717933522"/>
      </p:ext>
    </p:extLst>
  </p:cSld>
  <p:clrMap bg1="lt1" tx1="dk1" bg2="lt2" tx2="dk2" accent1="accent1" accent2="accent2" accent3="accent3" accent4="accent4" accent5="accent5" accent6="accent6" hlink="hlink" folHlink="folHlink"/>
  <p:hf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4000" b="0" i="0">
                <a:solidFill>
                  <a:srgbClr val="202124"/>
                </a:solidFill>
                <a:effectLst/>
                <a:latin typeface="Google Sans"/>
              </a:rPr>
              <a:t>Xử lý song song khối lượng lớn (MPP) </a:t>
            </a:r>
            <a:r>
              <a:rPr lang="vi-VN" sz="4000" b="0" i="0">
                <a:solidFill>
                  <a:srgbClr val="040C28"/>
                </a:solidFill>
                <a:effectLst/>
                <a:latin typeface="Google Sans"/>
              </a:rPr>
              <a:t>là một cấu trúc lưu trữ được thiết kế để phối hợp xử lý các hoạt động chương trình của nhiều bộ xử lý</a:t>
            </a:r>
            <a:r>
              <a:rPr lang="vi-VN" sz="4000" b="0" i="0">
                <a:solidFill>
                  <a:srgbClr val="202124"/>
                </a:solidFill>
                <a:effectLst/>
                <a:latin typeface="Google Sans"/>
              </a:rPr>
              <a:t>.</a:t>
            </a:r>
            <a:endParaRPr lang="en-US" sz="4000" b="0" i="0">
              <a:solidFill>
                <a:srgbClr val="202124"/>
              </a:solidFill>
              <a:effectLst/>
              <a:latin typeface="Google Sans"/>
            </a:endParaRPr>
          </a:p>
          <a:p>
            <a:br>
              <a:rPr lang="en-US" sz="1800" kern="0">
                <a:effectLst/>
                <a:latin typeface="Times New Roman" panose="02020603050405020304" pitchFamily="18" charset="0"/>
                <a:ea typeface="Times New Roman" panose="02020603050405020304" pitchFamily="18" charset="0"/>
              </a:rPr>
            </a:br>
            <a:r>
              <a:rPr lang="en-US" sz="1800" kern="0">
                <a:effectLst/>
                <a:latin typeface="Times New Roman" panose="02020603050405020304" pitchFamily="18" charset="0"/>
                <a:ea typeface="Times New Roman" panose="02020603050405020304" pitchFamily="18" charset="0"/>
              </a:rPr>
              <a:t>Được biết đến với tốc độ xử lý nhanh chóng và dễ sử dụng</a:t>
            </a:r>
            <a:endParaRPr lang="en-US"/>
          </a:p>
        </p:txBody>
      </p:sp>
      <p:sp>
        <p:nvSpPr>
          <p:cNvPr id="4" name="Slide Number Placeholder 3"/>
          <p:cNvSpPr>
            <a:spLocks noGrp="1"/>
          </p:cNvSpPr>
          <p:nvPr>
            <p:ph type="sldNum" sz="quarter" idx="5"/>
          </p:nvPr>
        </p:nvSpPr>
        <p:spPr/>
        <p:txBody>
          <a:bodyPr/>
          <a:lstStyle/>
          <a:p>
            <a:fld id="{F08FC7D2-309F-4B1D-AF63-DB3D4B544859}" type="slidenum">
              <a:rPr lang="ko-KR" altLang="en-US" smtClean="0"/>
              <a:t>5</a:t>
            </a:fld>
            <a:endParaRPr lang="ko-KR" altLang="en-US"/>
          </a:p>
        </p:txBody>
      </p:sp>
    </p:spTree>
    <p:extLst>
      <p:ext uri="{BB962C8B-B14F-4D97-AF65-F5344CB8AC3E}">
        <p14:creationId xmlns:p14="http://schemas.microsoft.com/office/powerpoint/2010/main" val="289024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a:effectLst/>
                <a:latin typeface="Times New Roman" panose="02020603050405020304" pitchFamily="18" charset="0"/>
                <a:ea typeface="Times New Roman" panose="02020603050405020304" pitchFamily="18" charset="0"/>
              </a:rPr>
              <a:t>Apache Doris lần đầu tiên ra đời với tên gọi là Palo, được tạo ra nhằm hỗ trợ hoạt động báo cáo về hiệu quả của các chiến dịch quảng cáo của Baidu</a:t>
            </a:r>
            <a:endParaRPr lang="en-US"/>
          </a:p>
        </p:txBody>
      </p:sp>
      <p:sp>
        <p:nvSpPr>
          <p:cNvPr id="4" name="Slide Number Placeholder 3"/>
          <p:cNvSpPr>
            <a:spLocks noGrp="1"/>
          </p:cNvSpPr>
          <p:nvPr>
            <p:ph type="sldNum" sz="quarter" idx="5"/>
          </p:nvPr>
        </p:nvSpPr>
        <p:spPr/>
        <p:txBody>
          <a:bodyPr/>
          <a:lstStyle/>
          <a:p>
            <a:fld id="{F08FC7D2-309F-4B1D-AF63-DB3D4B544859}" type="slidenum">
              <a:rPr lang="ko-KR" altLang="en-US" smtClean="0"/>
              <a:t>6</a:t>
            </a:fld>
            <a:endParaRPr lang="ko-KR" altLang="en-US"/>
          </a:p>
        </p:txBody>
      </p:sp>
    </p:spTree>
    <p:extLst>
      <p:ext uri="{BB962C8B-B14F-4D97-AF65-F5344CB8AC3E}">
        <p14:creationId xmlns:p14="http://schemas.microsoft.com/office/powerpoint/2010/main" val="997585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Baidu, Xiaomi, Tencent</a:t>
            </a:r>
          </a:p>
        </p:txBody>
      </p:sp>
      <p:sp>
        <p:nvSpPr>
          <p:cNvPr id="4" name="Slide Number Placeholder 3"/>
          <p:cNvSpPr>
            <a:spLocks noGrp="1"/>
          </p:cNvSpPr>
          <p:nvPr>
            <p:ph type="sldNum" sz="quarter" idx="5"/>
          </p:nvPr>
        </p:nvSpPr>
        <p:spPr/>
        <p:txBody>
          <a:bodyPr/>
          <a:lstStyle/>
          <a:p>
            <a:fld id="{F08FC7D2-309F-4B1D-AF63-DB3D4B544859}" type="slidenum">
              <a:rPr lang="ko-KR" altLang="en-US" smtClean="0"/>
              <a:t>7</a:t>
            </a:fld>
            <a:endParaRPr lang="ko-KR" altLang="en-US"/>
          </a:p>
        </p:txBody>
      </p:sp>
    </p:spTree>
    <p:extLst>
      <p:ext uri="{BB962C8B-B14F-4D97-AF65-F5344CB8AC3E}">
        <p14:creationId xmlns:p14="http://schemas.microsoft.com/office/powerpoint/2010/main" val="31987687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8FC7D2-309F-4B1D-AF63-DB3D4B544859}" type="slidenum">
              <a:rPr lang="ko-KR" altLang="en-US" smtClean="0"/>
              <a:t>8</a:t>
            </a:fld>
            <a:endParaRPr lang="ko-KR" altLang="en-US"/>
          </a:p>
        </p:txBody>
      </p:sp>
    </p:spTree>
    <p:extLst>
      <p:ext uri="{BB962C8B-B14F-4D97-AF65-F5344CB8AC3E}">
        <p14:creationId xmlns:p14="http://schemas.microsoft.com/office/powerpoint/2010/main" val="41517907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lvl="1" indent="-285750" algn="just">
              <a:lnSpc>
                <a:spcPct val="150000"/>
              </a:lnSpc>
              <a:spcBef>
                <a:spcPts val="800"/>
              </a:spcBef>
              <a:spcAft>
                <a:spcPts val="600"/>
              </a:spcAft>
              <a:buFont typeface="+mj-lt"/>
              <a:buAutoNum type="arabicPeriod"/>
            </a:pPr>
            <a:r>
              <a:rPr lang="en-US" sz="1600" b="1">
                <a:solidFill>
                  <a:srgbClr val="000000"/>
                </a:solidFill>
                <a:effectLst/>
                <a:latin typeface="Times New Roman" panose="02020603050405020304" pitchFamily="18" charset="0"/>
                <a:ea typeface="DengXian Light" panose="02010600030101010101" pitchFamily="2" charset="-122"/>
                <a:cs typeface="Times New Roman" panose="02020603050405020304" pitchFamily="18" charset="0"/>
              </a:rPr>
              <a:t>Phân tích báo cáo</a:t>
            </a:r>
            <a:r>
              <a:rPr lang="en-US" sz="1400" b="1">
                <a:solidFill>
                  <a:srgbClr val="000000"/>
                </a:solidFill>
                <a:effectLst/>
                <a:latin typeface="Times New Roman" panose="02020603050405020304" pitchFamily="18" charset="0"/>
                <a:ea typeface="DengXian Light" panose="02010600030101010101" pitchFamily="2" charset="-122"/>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rPr>
              <a:t>Ví dụ: JD.com sử dụng Doris để tạo báo cáo quảng cáo, với hàng chục nghìn truy vấn đồng thời và độ trễ truy vấn dưới giây.</a:t>
            </a:r>
          </a:p>
          <a:p>
            <a:pPr marL="742950" lvl="1" indent="-285750" algn="just">
              <a:lnSpc>
                <a:spcPct val="150000"/>
              </a:lnSpc>
              <a:spcBef>
                <a:spcPts val="800"/>
              </a:spcBef>
              <a:spcAft>
                <a:spcPts val="600"/>
              </a:spcAft>
              <a:buFont typeface="+mj-lt"/>
              <a:buAutoNum type="arabicPeriod"/>
            </a:pPr>
            <a:r>
              <a:rPr lang="en-US" sz="1600" b="1">
                <a:solidFill>
                  <a:srgbClr val="000000"/>
                </a:solidFill>
                <a:effectLst/>
                <a:latin typeface="Times New Roman" panose="02020603050405020304" pitchFamily="18" charset="0"/>
                <a:ea typeface="DengXian Light" panose="02010600030101010101" pitchFamily="2" charset="-122"/>
                <a:cs typeface="Times New Roman" panose="02020603050405020304" pitchFamily="18" charset="0"/>
              </a:rPr>
              <a:t>Truy vấn Ad-hoc</a:t>
            </a:r>
            <a:r>
              <a:rPr lang="en-US" sz="1500" b="1">
                <a:solidFill>
                  <a:srgbClr val="000000"/>
                </a:solidFill>
                <a:effectLst/>
                <a:latin typeface="Times New Roman" panose="02020603050405020304" pitchFamily="18" charset="0"/>
                <a:ea typeface="DengXian Light" panose="02010600030101010101" pitchFamily="2" charset="-122"/>
                <a:cs typeface="Times New Roman" panose="02020603050405020304" pitchFamily="18" charset="0"/>
              </a:rPr>
              <a:t>: </a:t>
            </a:r>
            <a:r>
              <a:rPr lang="en-US" sz="1400">
                <a:effectLst/>
                <a:latin typeface="Times New Roman" panose="02020603050405020304" pitchFamily="18" charset="0"/>
                <a:ea typeface="Times New Roman" panose="02020603050405020304" pitchFamily="18" charset="0"/>
              </a:rPr>
              <a:t>Ví dụ: XiaoMi đã sử dụng Doris để phân tích dữ liệu hành vi của người dùng, với độ trễ truy vấn trung bình là 10 giây và độ trễ truy vấn phân vị thứ 95 là 30 giây trở xuống. </a:t>
            </a:r>
          </a:p>
          <a:p>
            <a:pPr marL="742950" lvl="1" indent="-285750" algn="just">
              <a:lnSpc>
                <a:spcPct val="150000"/>
              </a:lnSpc>
              <a:spcBef>
                <a:spcPts val="800"/>
              </a:spcBef>
              <a:spcAft>
                <a:spcPts val="600"/>
              </a:spcAft>
              <a:buFont typeface="+mj-lt"/>
              <a:buAutoNum type="arabicPeriod"/>
            </a:pPr>
            <a:r>
              <a:rPr lang="en-US" sz="1600" b="1">
                <a:solidFill>
                  <a:srgbClr val="000000"/>
                </a:solidFill>
                <a:effectLst/>
                <a:latin typeface="Times New Roman" panose="02020603050405020304" pitchFamily="18" charset="0"/>
                <a:ea typeface="DengXian Light" panose="02010600030101010101" pitchFamily="2" charset="-122"/>
                <a:cs typeface="Times New Roman" panose="02020603050405020304" pitchFamily="18" charset="0"/>
              </a:rPr>
              <a:t>Xây dựng kho dữ liệu đồng nhất</a:t>
            </a:r>
            <a:r>
              <a:rPr lang="en-US" sz="1500" b="1" kern="1200">
                <a:solidFill>
                  <a:srgbClr val="000000"/>
                </a:solidFill>
                <a:effectLst/>
                <a:latin typeface="Times New Roman" panose="02020603050405020304" pitchFamily="18" charset="0"/>
                <a:ea typeface="DengXian Light" panose="02010600030101010101" pitchFamily="2" charset="-122"/>
                <a:cs typeface="Times New Roman" panose="02020603050405020304" pitchFamily="18" charset="0"/>
              </a:rPr>
              <a:t>: </a:t>
            </a:r>
            <a:r>
              <a:rPr lang="en-US" sz="1400" kern="0">
                <a:effectLst/>
                <a:latin typeface="Times New Roman" panose="02020603050405020304" pitchFamily="18" charset="0"/>
                <a:ea typeface="Times New Roman" panose="02020603050405020304" pitchFamily="18" charset="0"/>
              </a:rPr>
              <a:t>Ví dụ: HaiDiLao đã sử dụng Doris để thay thế kiến trúc cũ bao gồm Apache Spark, Apache Hive, Apache Kudu, Apache HBase và Apache Phoenix</a:t>
            </a:r>
          </a:p>
          <a:p>
            <a:pPr marL="742950" lvl="1" indent="-285750" algn="just">
              <a:lnSpc>
                <a:spcPct val="150000"/>
              </a:lnSpc>
              <a:spcBef>
                <a:spcPts val="800"/>
              </a:spcBef>
              <a:spcAft>
                <a:spcPts val="600"/>
              </a:spcAft>
              <a:buFont typeface="+mj-lt"/>
              <a:buAutoNum type="arabicPeriod"/>
            </a:pPr>
            <a:r>
              <a:rPr lang="en-US" sz="1800" kern="0">
                <a:effectLst/>
                <a:latin typeface="Times New Roman" panose="02020603050405020304" pitchFamily="18" charset="0"/>
                <a:ea typeface="Times New Roman" panose="02020603050405020304" pitchFamily="18" charset="0"/>
              </a:rPr>
              <a:t>Apache Doris có thể được sử dụng để truy vấn dữ liệu nằm trong Apache Hive, Apache Iceberg và Apache Hudi bằng cách sử dụng các bảng bên ngoài. </a:t>
            </a:r>
            <a:endParaRPr lang="en-US" sz="1300">
              <a:effectLst/>
              <a:latin typeface="Times New Roman" panose="02020603050405020304" pitchFamily="18" charset="0"/>
              <a:ea typeface="Times New Roman" panose="02020603050405020304" pitchFamily="18" charset="0"/>
            </a:endParaRPr>
          </a:p>
          <a:p>
            <a:pPr marL="742950" lvl="1" indent="-285750" algn="just">
              <a:lnSpc>
                <a:spcPct val="150000"/>
              </a:lnSpc>
              <a:spcBef>
                <a:spcPts val="800"/>
              </a:spcBef>
              <a:spcAft>
                <a:spcPts val="600"/>
              </a:spcAft>
              <a:buFont typeface="+mj-lt"/>
              <a:buAutoNum type="arabicPeriod"/>
            </a:pPr>
            <a:endParaRPr lang="en-US" sz="1300">
              <a:effectLst/>
              <a:latin typeface="Times New Roman" panose="02020603050405020304" pitchFamily="18" charset="0"/>
              <a:ea typeface="Times New Roman" panose="02020603050405020304" pitchFamily="18" charset="0"/>
            </a:endParaRPr>
          </a:p>
          <a:p>
            <a:endParaRPr lang="en-US"/>
          </a:p>
        </p:txBody>
      </p:sp>
      <p:sp>
        <p:nvSpPr>
          <p:cNvPr id="4" name="Slide Number Placeholder 3"/>
          <p:cNvSpPr>
            <a:spLocks noGrp="1"/>
          </p:cNvSpPr>
          <p:nvPr>
            <p:ph type="sldNum" sz="quarter" idx="5"/>
          </p:nvPr>
        </p:nvSpPr>
        <p:spPr/>
        <p:txBody>
          <a:bodyPr/>
          <a:lstStyle/>
          <a:p>
            <a:fld id="{F08FC7D2-309F-4B1D-AF63-DB3D4B544859}" type="slidenum">
              <a:rPr lang="ko-KR" altLang="en-US" smtClean="0"/>
              <a:t>22</a:t>
            </a:fld>
            <a:endParaRPr lang="ko-KR" altLang="en-US"/>
          </a:p>
        </p:txBody>
      </p:sp>
    </p:spTree>
    <p:extLst>
      <p:ext uri="{BB962C8B-B14F-4D97-AF65-F5344CB8AC3E}">
        <p14:creationId xmlns:p14="http://schemas.microsoft.com/office/powerpoint/2010/main" val="2110358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www.pptmon.com/" TargetMode="Externa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www.pptmon.com/" TargetMode="Externa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pptmon.com/" TargetMode="External"/><Relationship Id="rId1" Type="http://schemas.openxmlformats.org/officeDocument/2006/relationships/slideMaster" Target="../slideMasters/slideMaster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PTMON titl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23" name="TextBox 22">
            <a:extLst>
              <a:ext uri="{FF2B5EF4-FFF2-40B4-BE49-F238E27FC236}">
                <a16:creationId xmlns:a16="http://schemas.microsoft.com/office/drawing/2014/main" id="{D0222388-ACFB-4C7D-92F6-B808C17D7B0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2" name="그래픽 1">
            <a:extLst>
              <a:ext uri="{FF2B5EF4-FFF2-40B4-BE49-F238E27FC236}">
                <a16:creationId xmlns:a16="http://schemas.microsoft.com/office/drawing/2014/main" id="{6F73C631-3D92-47BD-8F59-E6CC51900BEF}"/>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5835980" y="2952750"/>
            <a:ext cx="6356019" cy="3905249"/>
          </a:xfrm>
          <a:prstGeom prst="rect">
            <a:avLst/>
          </a:prstGeom>
        </p:spPr>
      </p:pic>
      <p:sp>
        <p:nvSpPr>
          <p:cNvPr id="3" name="직사각형 2">
            <a:extLst>
              <a:ext uri="{FF2B5EF4-FFF2-40B4-BE49-F238E27FC236}">
                <a16:creationId xmlns:a16="http://schemas.microsoft.com/office/drawing/2014/main" id="{3101FB12-1B64-4686-9B96-A00576BA843F}"/>
              </a:ext>
            </a:extLst>
          </p:cNvPr>
          <p:cNvSpPr/>
          <p:nvPr userDrawn="1"/>
        </p:nvSpPr>
        <p:spPr>
          <a:xfrm>
            <a:off x="941700" y="-1"/>
            <a:ext cx="468000" cy="1971675"/>
          </a:xfrm>
          <a:prstGeom prst="rect">
            <a:avLst/>
          </a:prstGeom>
          <a:solidFill>
            <a:srgbClr val="D33B3B"/>
          </a:solidFill>
          <a:ln w="9525" cap="flat">
            <a:noFill/>
            <a:prstDash val="solid"/>
            <a:miter/>
          </a:ln>
        </p:spPr>
        <p:txBody>
          <a:bodyPr rtlCol="0" anchor="ctr"/>
          <a:lstStyle/>
          <a:p>
            <a:pPr algn="l"/>
            <a:endParaRPr lang="ko-KR" altLang="en-US"/>
          </a:p>
        </p:txBody>
      </p:sp>
      <p:sp>
        <p:nvSpPr>
          <p:cNvPr id="5" name="타원 4">
            <a:extLst>
              <a:ext uri="{FF2B5EF4-FFF2-40B4-BE49-F238E27FC236}">
                <a16:creationId xmlns:a16="http://schemas.microsoft.com/office/drawing/2014/main" id="{6ADE2234-E486-46B8-912F-EBA8B77932DF}"/>
              </a:ext>
            </a:extLst>
          </p:cNvPr>
          <p:cNvSpPr/>
          <p:nvPr userDrawn="1"/>
        </p:nvSpPr>
        <p:spPr>
          <a:xfrm>
            <a:off x="941700" y="1731825"/>
            <a:ext cx="468000" cy="468000"/>
          </a:xfrm>
          <a:prstGeom prst="ellipse">
            <a:avLst/>
          </a:prstGeom>
          <a:solidFill>
            <a:srgbClr val="D33B3B"/>
          </a:solidFill>
          <a:ln w="9525" cap="flat">
            <a:noFill/>
            <a:prstDash val="solid"/>
            <a:miter/>
          </a:ln>
        </p:spPr>
        <p:txBody>
          <a:bodyPr rtlCol="0" anchor="ctr"/>
          <a:lstStyle/>
          <a:p>
            <a:pPr algn="l"/>
            <a:endParaRPr lang="ko-KR" altLang="en-US"/>
          </a:p>
        </p:txBody>
      </p:sp>
      <p:sp>
        <p:nvSpPr>
          <p:cNvPr id="11" name="타원 10">
            <a:extLst>
              <a:ext uri="{FF2B5EF4-FFF2-40B4-BE49-F238E27FC236}">
                <a16:creationId xmlns:a16="http://schemas.microsoft.com/office/drawing/2014/main" id="{A66216C9-C42B-4ECE-B01D-A13242525C54}"/>
              </a:ext>
            </a:extLst>
          </p:cNvPr>
          <p:cNvSpPr/>
          <p:nvPr userDrawn="1"/>
        </p:nvSpPr>
        <p:spPr>
          <a:xfrm>
            <a:off x="941700" y="2387100"/>
            <a:ext cx="468000" cy="468000"/>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spTree>
    <p:extLst>
      <p:ext uri="{BB962C8B-B14F-4D97-AF65-F5344CB8AC3E}">
        <p14:creationId xmlns:p14="http://schemas.microsoft.com/office/powerpoint/2010/main" val="254948787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154FF57A-D63F-4ED2-A622-82383E39D51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8118974" y="4355461"/>
            <a:ext cx="4073026" cy="2502538"/>
          </a:xfrm>
          <a:prstGeom prst="rect">
            <a:avLst/>
          </a:prstGeom>
        </p:spPr>
      </p:pic>
      <p:grpSp>
        <p:nvGrpSpPr>
          <p:cNvPr id="7" name="그룹 6">
            <a:extLst>
              <a:ext uri="{FF2B5EF4-FFF2-40B4-BE49-F238E27FC236}">
                <a16:creationId xmlns:a16="http://schemas.microsoft.com/office/drawing/2014/main" id="{1B81C83E-BFB1-4795-B2BC-6C3C4373BA0A}"/>
              </a:ext>
            </a:extLst>
          </p:cNvPr>
          <p:cNvGrpSpPr/>
          <p:nvPr userDrawn="1"/>
        </p:nvGrpSpPr>
        <p:grpSpPr>
          <a:xfrm>
            <a:off x="703575" y="0"/>
            <a:ext cx="248249" cy="1514476"/>
            <a:chOff x="941700" y="-1"/>
            <a:chExt cx="468000" cy="2855101"/>
          </a:xfrm>
        </p:grpSpPr>
        <p:sp>
          <p:nvSpPr>
            <p:cNvPr id="8" name="직사각형 7">
              <a:extLst>
                <a:ext uri="{FF2B5EF4-FFF2-40B4-BE49-F238E27FC236}">
                  <a16:creationId xmlns:a16="http://schemas.microsoft.com/office/drawing/2014/main" id="{CBDA25D1-823F-4D1F-B9B6-335B803C8222}"/>
                </a:ext>
              </a:extLst>
            </p:cNvPr>
            <p:cNvSpPr/>
            <p:nvPr userDrawn="1"/>
          </p:nvSpPr>
          <p:spPr>
            <a:xfrm>
              <a:off x="941700" y="-1"/>
              <a:ext cx="468000" cy="1971675"/>
            </a:xfrm>
            <a:prstGeom prst="rect">
              <a:avLst/>
            </a:prstGeom>
            <a:solidFill>
              <a:srgbClr val="D33B3B"/>
            </a:solidFill>
            <a:ln w="9525" cap="flat">
              <a:noFill/>
              <a:prstDash val="solid"/>
              <a:miter/>
            </a:ln>
          </p:spPr>
          <p:txBody>
            <a:bodyPr rtlCol="0" anchor="ctr"/>
            <a:lstStyle/>
            <a:p>
              <a:pPr algn="l"/>
              <a:endParaRPr lang="ko-KR" altLang="en-US"/>
            </a:p>
          </p:txBody>
        </p:sp>
        <p:sp>
          <p:nvSpPr>
            <p:cNvPr id="9" name="타원 8">
              <a:extLst>
                <a:ext uri="{FF2B5EF4-FFF2-40B4-BE49-F238E27FC236}">
                  <a16:creationId xmlns:a16="http://schemas.microsoft.com/office/drawing/2014/main" id="{7F26B75B-7960-423F-92B6-52D9E52C182C}"/>
                </a:ext>
              </a:extLst>
            </p:cNvPr>
            <p:cNvSpPr/>
            <p:nvPr userDrawn="1"/>
          </p:nvSpPr>
          <p:spPr>
            <a:xfrm>
              <a:off x="941700" y="1731825"/>
              <a:ext cx="468000" cy="468000"/>
            </a:xfrm>
            <a:prstGeom prst="ellipse">
              <a:avLst/>
            </a:prstGeom>
            <a:solidFill>
              <a:srgbClr val="D33B3B"/>
            </a:solidFill>
            <a:ln w="9525" cap="flat">
              <a:noFill/>
              <a:prstDash val="solid"/>
              <a:miter/>
            </a:ln>
          </p:spPr>
          <p:txBody>
            <a:bodyPr rtlCol="0" anchor="ctr"/>
            <a:lstStyle/>
            <a:p>
              <a:pPr algn="l"/>
              <a:endParaRPr lang="ko-KR" altLang="en-US"/>
            </a:p>
          </p:txBody>
        </p:sp>
        <p:sp>
          <p:nvSpPr>
            <p:cNvPr id="10" name="타원 9">
              <a:extLst>
                <a:ext uri="{FF2B5EF4-FFF2-40B4-BE49-F238E27FC236}">
                  <a16:creationId xmlns:a16="http://schemas.microsoft.com/office/drawing/2014/main" id="{31E25C8D-EC29-474F-98E3-2ED212659368}"/>
                </a:ext>
              </a:extLst>
            </p:cNvPr>
            <p:cNvSpPr/>
            <p:nvPr userDrawn="1"/>
          </p:nvSpPr>
          <p:spPr>
            <a:xfrm>
              <a:off x="941700" y="2387100"/>
              <a:ext cx="468000" cy="468000"/>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grpSp>
      <p:sp>
        <p:nvSpPr>
          <p:cNvPr id="11" name="그림 개체 틀 5">
            <a:extLst>
              <a:ext uri="{FF2B5EF4-FFF2-40B4-BE49-F238E27FC236}">
                <a16:creationId xmlns:a16="http://schemas.microsoft.com/office/drawing/2014/main" id="{F1A0D02C-823F-426D-A543-A947560976EF}"/>
              </a:ext>
            </a:extLst>
          </p:cNvPr>
          <p:cNvSpPr>
            <a:spLocks noGrp="1"/>
          </p:cNvSpPr>
          <p:nvPr>
            <p:ph type="pic" sz="quarter" idx="10" hasCustomPrompt="1"/>
          </p:nvPr>
        </p:nvSpPr>
        <p:spPr>
          <a:xfrm>
            <a:off x="7252017" y="910115"/>
            <a:ext cx="3825240" cy="5114925"/>
          </a:xfrm>
          <a:prstGeom prst="roundRect">
            <a:avLst>
              <a:gd name="adj" fmla="val 1926"/>
            </a:avLst>
          </a:prstGeom>
          <a:pattFill prst="pct10">
            <a:fgClr>
              <a:schemeClr val="bg1">
                <a:lumMod val="75000"/>
              </a:schemeClr>
            </a:fgClr>
            <a:bgClr>
              <a:schemeClr val="bg1">
                <a:lumMod val="95000"/>
              </a:schemeClr>
            </a:bgClr>
          </a:pattFill>
        </p:spPr>
        <p:txBody>
          <a:bodyPr anchor="b" anchorCtr="1"/>
          <a:lstStyle>
            <a:lvl1pPr marL="0" marR="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sz="20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Tree>
    <p:extLst>
      <p:ext uri="{BB962C8B-B14F-4D97-AF65-F5344CB8AC3E}">
        <p14:creationId xmlns:p14="http://schemas.microsoft.com/office/powerpoint/2010/main" val="9461635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78504C32-2C7D-4A0C-B4CC-F6146CF7C2F4}"/>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8118974" y="4355461"/>
            <a:ext cx="4073026" cy="2502538"/>
          </a:xfrm>
          <a:prstGeom prst="rect">
            <a:avLst/>
          </a:prstGeom>
        </p:spPr>
      </p:pic>
      <p:grpSp>
        <p:nvGrpSpPr>
          <p:cNvPr id="7" name="그룹 6">
            <a:extLst>
              <a:ext uri="{FF2B5EF4-FFF2-40B4-BE49-F238E27FC236}">
                <a16:creationId xmlns:a16="http://schemas.microsoft.com/office/drawing/2014/main" id="{B018938E-BF7D-443E-927E-ABAAB2BDE379}"/>
              </a:ext>
            </a:extLst>
          </p:cNvPr>
          <p:cNvGrpSpPr/>
          <p:nvPr userDrawn="1"/>
        </p:nvGrpSpPr>
        <p:grpSpPr>
          <a:xfrm>
            <a:off x="703575" y="0"/>
            <a:ext cx="248249" cy="1514476"/>
            <a:chOff x="941700" y="-1"/>
            <a:chExt cx="468000" cy="2855101"/>
          </a:xfrm>
        </p:grpSpPr>
        <p:sp>
          <p:nvSpPr>
            <p:cNvPr id="8" name="직사각형 7">
              <a:extLst>
                <a:ext uri="{FF2B5EF4-FFF2-40B4-BE49-F238E27FC236}">
                  <a16:creationId xmlns:a16="http://schemas.microsoft.com/office/drawing/2014/main" id="{B61A7118-95EB-4CFF-89EE-8DEDBCCE938C}"/>
                </a:ext>
              </a:extLst>
            </p:cNvPr>
            <p:cNvSpPr/>
            <p:nvPr userDrawn="1"/>
          </p:nvSpPr>
          <p:spPr>
            <a:xfrm>
              <a:off x="941700" y="-1"/>
              <a:ext cx="468000" cy="1971675"/>
            </a:xfrm>
            <a:prstGeom prst="rect">
              <a:avLst/>
            </a:prstGeom>
            <a:solidFill>
              <a:srgbClr val="D33B3B"/>
            </a:solidFill>
            <a:ln w="9525" cap="flat">
              <a:noFill/>
              <a:prstDash val="solid"/>
              <a:miter/>
            </a:ln>
          </p:spPr>
          <p:txBody>
            <a:bodyPr rtlCol="0" anchor="ctr"/>
            <a:lstStyle/>
            <a:p>
              <a:pPr algn="l"/>
              <a:endParaRPr lang="ko-KR" altLang="en-US"/>
            </a:p>
          </p:txBody>
        </p:sp>
        <p:sp>
          <p:nvSpPr>
            <p:cNvPr id="9" name="타원 8">
              <a:extLst>
                <a:ext uri="{FF2B5EF4-FFF2-40B4-BE49-F238E27FC236}">
                  <a16:creationId xmlns:a16="http://schemas.microsoft.com/office/drawing/2014/main" id="{2CF4D630-CE63-44B9-80E0-6C86A248EE4C}"/>
                </a:ext>
              </a:extLst>
            </p:cNvPr>
            <p:cNvSpPr/>
            <p:nvPr userDrawn="1"/>
          </p:nvSpPr>
          <p:spPr>
            <a:xfrm>
              <a:off x="941700" y="1731825"/>
              <a:ext cx="468000" cy="468000"/>
            </a:xfrm>
            <a:prstGeom prst="ellipse">
              <a:avLst/>
            </a:prstGeom>
            <a:solidFill>
              <a:srgbClr val="D33B3B"/>
            </a:solidFill>
            <a:ln w="9525" cap="flat">
              <a:noFill/>
              <a:prstDash val="solid"/>
              <a:miter/>
            </a:ln>
          </p:spPr>
          <p:txBody>
            <a:bodyPr rtlCol="0" anchor="ctr"/>
            <a:lstStyle/>
            <a:p>
              <a:pPr algn="l"/>
              <a:endParaRPr lang="ko-KR" altLang="en-US"/>
            </a:p>
          </p:txBody>
        </p:sp>
        <p:sp>
          <p:nvSpPr>
            <p:cNvPr id="10" name="타원 9">
              <a:extLst>
                <a:ext uri="{FF2B5EF4-FFF2-40B4-BE49-F238E27FC236}">
                  <a16:creationId xmlns:a16="http://schemas.microsoft.com/office/drawing/2014/main" id="{DB4C929A-D131-4FF9-89C9-67EB7779DA34}"/>
                </a:ext>
              </a:extLst>
            </p:cNvPr>
            <p:cNvSpPr/>
            <p:nvPr userDrawn="1"/>
          </p:nvSpPr>
          <p:spPr>
            <a:xfrm>
              <a:off x="941700" y="2387100"/>
              <a:ext cx="468000" cy="468000"/>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grpSp>
      <p:sp>
        <p:nvSpPr>
          <p:cNvPr id="11" name="그림 개체 틀 8">
            <a:extLst>
              <a:ext uri="{FF2B5EF4-FFF2-40B4-BE49-F238E27FC236}">
                <a16:creationId xmlns:a16="http://schemas.microsoft.com/office/drawing/2014/main" id="{EF8B36F2-00E6-47BD-8D19-D986785A0FC6}"/>
              </a:ext>
            </a:extLst>
          </p:cNvPr>
          <p:cNvSpPr>
            <a:spLocks noGrp="1"/>
          </p:cNvSpPr>
          <p:nvPr>
            <p:ph type="pic" sz="quarter" idx="10" hasCustomPrompt="1"/>
          </p:nvPr>
        </p:nvSpPr>
        <p:spPr>
          <a:xfrm>
            <a:off x="5119428" y="1138220"/>
            <a:ext cx="6273800" cy="3784600"/>
          </a:xfrm>
          <a:prstGeom prst="rect">
            <a:avLst/>
          </a:prstGeom>
          <a:pattFill prst="pct10">
            <a:fgClr>
              <a:schemeClr val="bg1">
                <a:lumMod val="75000"/>
              </a:schemeClr>
            </a:fgClr>
            <a:bgClr>
              <a:schemeClr val="bg1">
                <a:lumMod val="95000"/>
              </a:schemeClr>
            </a:bgClr>
          </a:pattFill>
        </p:spPr>
        <p:txBody>
          <a:bodyPr anchor="b" anchorCtr="1"/>
          <a:lstStyle>
            <a:lvl1pPr marL="228600" marR="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sz="20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Tree>
    <p:extLst>
      <p:ext uri="{BB962C8B-B14F-4D97-AF65-F5344CB8AC3E}">
        <p14:creationId xmlns:p14="http://schemas.microsoft.com/office/powerpoint/2010/main" val="173544164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3871624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sp>
        <p:nvSpPr>
          <p:cNvPr id="6" name="사각형: 둥근 모서리 5">
            <a:extLst>
              <a:ext uri="{FF2B5EF4-FFF2-40B4-BE49-F238E27FC236}">
                <a16:creationId xmlns:a16="http://schemas.microsoft.com/office/drawing/2014/main" id="{15E7BE97-342A-4175-A1C2-049A63AB67B9}"/>
              </a:ext>
            </a:extLst>
          </p:cNvPr>
          <p:cNvSpPr/>
          <p:nvPr userDrawn="1"/>
        </p:nvSpPr>
        <p:spPr>
          <a:xfrm>
            <a:off x="-698500" y="2057400"/>
            <a:ext cx="876300" cy="2743200"/>
          </a:xfrm>
          <a:prstGeom prst="roundRect">
            <a:avLst>
              <a:gd name="adj" fmla="val 12319"/>
            </a:avLst>
          </a:prstGeom>
          <a:solidFill>
            <a:srgbClr val="D33B3B"/>
          </a:solidFill>
          <a:ln w="9525" cap="flat">
            <a:noFill/>
            <a:prstDash val="solid"/>
            <a:miter/>
          </a:ln>
        </p:spPr>
        <p:txBody>
          <a:bodyPr rtlCol="0" anchor="ctr"/>
          <a:lstStyle/>
          <a:p>
            <a:pPr algn="l"/>
            <a:endParaRPr lang="ko-KR" altLang="en-US"/>
          </a:p>
        </p:txBody>
      </p:sp>
    </p:spTree>
    <p:extLst>
      <p:ext uri="{BB962C8B-B14F-4D97-AF65-F5344CB8AC3E}">
        <p14:creationId xmlns:p14="http://schemas.microsoft.com/office/powerpoint/2010/main" val="37037084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PTMON custom">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AA0AA798-D794-425E-BA64-2DD060502271}"/>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8727800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D72D180D-7893-45B9-9297-0A6447D34600}"/>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8118974" y="4355461"/>
            <a:ext cx="4073026" cy="2502538"/>
          </a:xfrm>
          <a:prstGeom prst="rect">
            <a:avLst/>
          </a:prstGeom>
        </p:spPr>
      </p:pic>
      <p:grpSp>
        <p:nvGrpSpPr>
          <p:cNvPr id="2" name="그룹 1">
            <a:extLst>
              <a:ext uri="{FF2B5EF4-FFF2-40B4-BE49-F238E27FC236}">
                <a16:creationId xmlns:a16="http://schemas.microsoft.com/office/drawing/2014/main" id="{66945975-6B34-4A52-A1B1-CF0D261AC003}"/>
              </a:ext>
            </a:extLst>
          </p:cNvPr>
          <p:cNvGrpSpPr/>
          <p:nvPr userDrawn="1"/>
        </p:nvGrpSpPr>
        <p:grpSpPr>
          <a:xfrm>
            <a:off x="703575" y="0"/>
            <a:ext cx="248249" cy="1514476"/>
            <a:chOff x="941700" y="-1"/>
            <a:chExt cx="468000" cy="2855101"/>
          </a:xfrm>
        </p:grpSpPr>
        <p:sp>
          <p:nvSpPr>
            <p:cNvPr id="7" name="직사각형 6">
              <a:extLst>
                <a:ext uri="{FF2B5EF4-FFF2-40B4-BE49-F238E27FC236}">
                  <a16:creationId xmlns:a16="http://schemas.microsoft.com/office/drawing/2014/main" id="{2645144A-0918-44AD-9F8A-EDA6999CF3E8}"/>
                </a:ext>
              </a:extLst>
            </p:cNvPr>
            <p:cNvSpPr/>
            <p:nvPr userDrawn="1"/>
          </p:nvSpPr>
          <p:spPr>
            <a:xfrm>
              <a:off x="941700" y="-1"/>
              <a:ext cx="468000" cy="1971675"/>
            </a:xfrm>
            <a:prstGeom prst="rect">
              <a:avLst/>
            </a:prstGeom>
            <a:solidFill>
              <a:srgbClr val="D33B3B"/>
            </a:solidFill>
            <a:ln w="9525" cap="flat">
              <a:noFill/>
              <a:prstDash val="solid"/>
              <a:miter/>
            </a:ln>
          </p:spPr>
          <p:txBody>
            <a:bodyPr rtlCol="0" anchor="ctr"/>
            <a:lstStyle/>
            <a:p>
              <a:pPr algn="l"/>
              <a:endParaRPr lang="ko-KR" altLang="en-US"/>
            </a:p>
          </p:txBody>
        </p:sp>
        <p:sp>
          <p:nvSpPr>
            <p:cNvPr id="8" name="타원 7">
              <a:extLst>
                <a:ext uri="{FF2B5EF4-FFF2-40B4-BE49-F238E27FC236}">
                  <a16:creationId xmlns:a16="http://schemas.microsoft.com/office/drawing/2014/main" id="{0C8AF70C-49BE-4AE1-8046-B6AC2500C078}"/>
                </a:ext>
              </a:extLst>
            </p:cNvPr>
            <p:cNvSpPr/>
            <p:nvPr userDrawn="1"/>
          </p:nvSpPr>
          <p:spPr>
            <a:xfrm>
              <a:off x="941700" y="1731825"/>
              <a:ext cx="468000" cy="468000"/>
            </a:xfrm>
            <a:prstGeom prst="ellipse">
              <a:avLst/>
            </a:prstGeom>
            <a:solidFill>
              <a:srgbClr val="D33B3B"/>
            </a:solidFill>
            <a:ln w="9525" cap="flat">
              <a:noFill/>
              <a:prstDash val="solid"/>
              <a:miter/>
            </a:ln>
          </p:spPr>
          <p:txBody>
            <a:bodyPr rtlCol="0" anchor="ctr"/>
            <a:lstStyle/>
            <a:p>
              <a:pPr algn="l"/>
              <a:endParaRPr lang="ko-KR" altLang="en-US"/>
            </a:p>
          </p:txBody>
        </p:sp>
        <p:sp>
          <p:nvSpPr>
            <p:cNvPr id="9" name="타원 8">
              <a:extLst>
                <a:ext uri="{FF2B5EF4-FFF2-40B4-BE49-F238E27FC236}">
                  <a16:creationId xmlns:a16="http://schemas.microsoft.com/office/drawing/2014/main" id="{AFF5EEB8-D474-42CB-BC9D-4E727B68C285}"/>
                </a:ext>
              </a:extLst>
            </p:cNvPr>
            <p:cNvSpPr/>
            <p:nvPr userDrawn="1"/>
          </p:nvSpPr>
          <p:spPr>
            <a:xfrm>
              <a:off x="941700" y="2387100"/>
              <a:ext cx="468000" cy="468000"/>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grpSp>
    </p:spTree>
    <p:extLst>
      <p:ext uri="{BB962C8B-B14F-4D97-AF65-F5344CB8AC3E}">
        <p14:creationId xmlns:p14="http://schemas.microsoft.com/office/powerpoint/2010/main" val="268119578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PPTMON slide">
    <p:spTree>
      <p:nvGrpSpPr>
        <p:cNvPr id="1" name=""/>
        <p:cNvGrpSpPr/>
        <p:nvPr/>
      </p:nvGrpSpPr>
      <p:grpSpPr>
        <a:xfrm>
          <a:off x="0" y="0"/>
          <a:ext cx="0" cy="0"/>
          <a:chOff x="0" y="0"/>
          <a:chExt cx="0" cy="0"/>
        </a:xfrm>
      </p:grpSpPr>
      <p:pic>
        <p:nvPicPr>
          <p:cNvPr id="8" name="그래픽 7">
            <a:extLst>
              <a:ext uri="{FF2B5EF4-FFF2-40B4-BE49-F238E27FC236}">
                <a16:creationId xmlns:a16="http://schemas.microsoft.com/office/drawing/2014/main" id="{13F98ED8-15D3-4873-B5FA-DE7829C3392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7334554" y="3873500"/>
            <a:ext cx="4857445" cy="2984499"/>
          </a:xfrm>
          <a:prstGeom prst="rect">
            <a:avLst/>
          </a:prstGeom>
        </p:spPr>
      </p:pic>
      <p:pic>
        <p:nvPicPr>
          <p:cNvPr id="4" name="Graphic 3">
            <a:hlinkClick r:id="rId4"/>
            <a:extLst>
              <a:ext uri="{FF2B5EF4-FFF2-40B4-BE49-F238E27FC236}">
                <a16:creationId xmlns:a16="http://schemas.microsoft.com/office/drawing/2014/main" id="{18391A64-485F-424B-B3B2-B1CB6E26B08D}"/>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4"/>
              </a:rPr>
              <a:t>Presentation template by</a:t>
            </a:r>
            <a:endParaRPr lang="ko-KR" altLang="en-US" sz="1000" u="none">
              <a:latin typeface="Arial" panose="020B0604020202020204" pitchFamily="34" charset="0"/>
              <a:cs typeface="Arial" panose="020B0604020202020204" pitchFamily="34" charset="0"/>
            </a:endParaRPr>
          </a:p>
        </p:txBody>
      </p:sp>
      <p:sp>
        <p:nvSpPr>
          <p:cNvPr id="6" name="자유형: 도형 5">
            <a:extLst>
              <a:ext uri="{FF2B5EF4-FFF2-40B4-BE49-F238E27FC236}">
                <a16:creationId xmlns:a16="http://schemas.microsoft.com/office/drawing/2014/main" id="{4CD62DE7-3057-43E9-8A36-49039C1FC71F}"/>
              </a:ext>
            </a:extLst>
          </p:cNvPr>
          <p:cNvSpPr/>
          <p:nvPr userDrawn="1"/>
        </p:nvSpPr>
        <p:spPr>
          <a:xfrm flipV="1">
            <a:off x="1128712" y="0"/>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
        <p:nvSpPr>
          <p:cNvPr id="7" name="자유형: 도형 6">
            <a:extLst>
              <a:ext uri="{FF2B5EF4-FFF2-40B4-BE49-F238E27FC236}">
                <a16:creationId xmlns:a16="http://schemas.microsoft.com/office/drawing/2014/main" id="{AD4E488A-4161-4884-8B6C-AA812CB111DC}"/>
              </a:ext>
            </a:extLst>
          </p:cNvPr>
          <p:cNvSpPr/>
          <p:nvPr userDrawn="1"/>
        </p:nvSpPr>
        <p:spPr>
          <a:xfrm>
            <a:off x="1128712" y="6657976"/>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Tree>
    <p:extLst>
      <p:ext uri="{BB962C8B-B14F-4D97-AF65-F5344CB8AC3E}">
        <p14:creationId xmlns:p14="http://schemas.microsoft.com/office/powerpoint/2010/main" val="316225094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PPTMON slide">
    <p:spTree>
      <p:nvGrpSpPr>
        <p:cNvPr id="1" name=""/>
        <p:cNvGrpSpPr/>
        <p:nvPr/>
      </p:nvGrpSpPr>
      <p:grpSpPr>
        <a:xfrm>
          <a:off x="0" y="0"/>
          <a:ext cx="0" cy="0"/>
          <a:chOff x="0" y="0"/>
          <a:chExt cx="0" cy="0"/>
        </a:xfrm>
      </p:grpSpPr>
      <p:pic>
        <p:nvPicPr>
          <p:cNvPr id="16" name="그래픽 15">
            <a:extLst>
              <a:ext uri="{FF2B5EF4-FFF2-40B4-BE49-F238E27FC236}">
                <a16:creationId xmlns:a16="http://schemas.microsoft.com/office/drawing/2014/main" id="{57F4271A-4826-4C5E-BA2B-A31942BB3F0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H="1">
            <a:off x="7334554" y="3873500"/>
            <a:ext cx="4857445" cy="2984499"/>
          </a:xfrm>
          <a:prstGeom prst="rect">
            <a:avLst/>
          </a:prstGeom>
        </p:spPr>
      </p:pic>
      <p:pic>
        <p:nvPicPr>
          <p:cNvPr id="4" name="Graphic 3">
            <a:hlinkClick r:id="rId4"/>
            <a:extLst>
              <a:ext uri="{FF2B5EF4-FFF2-40B4-BE49-F238E27FC236}">
                <a16:creationId xmlns:a16="http://schemas.microsoft.com/office/drawing/2014/main" id="{18391A64-485F-424B-B3B2-B1CB6E26B08D}"/>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4"/>
              </a:rPr>
              <a:t>Presentation template by</a:t>
            </a:r>
            <a:endParaRPr lang="ko-KR" altLang="en-US" sz="1000" u="none">
              <a:latin typeface="Arial" panose="020B0604020202020204" pitchFamily="34" charset="0"/>
              <a:cs typeface="Arial" panose="020B0604020202020204" pitchFamily="34" charset="0"/>
            </a:endParaRPr>
          </a:p>
        </p:txBody>
      </p:sp>
      <p:sp>
        <p:nvSpPr>
          <p:cNvPr id="7" name="자유형: 도형 6">
            <a:extLst>
              <a:ext uri="{FF2B5EF4-FFF2-40B4-BE49-F238E27FC236}">
                <a16:creationId xmlns:a16="http://schemas.microsoft.com/office/drawing/2014/main" id="{DDC9CCA4-63E8-4619-9894-5BC8EEA2B1CB}"/>
              </a:ext>
            </a:extLst>
          </p:cNvPr>
          <p:cNvSpPr/>
          <p:nvPr userDrawn="1"/>
        </p:nvSpPr>
        <p:spPr>
          <a:xfrm>
            <a:off x="0" y="1308100"/>
            <a:ext cx="177800" cy="4241800"/>
          </a:xfrm>
          <a:custGeom>
            <a:avLst/>
            <a:gdLst>
              <a:gd name="connsiteX0" fmla="*/ 0 w 177800"/>
              <a:gd name="connsiteY0" fmla="*/ 0 h 4241800"/>
              <a:gd name="connsiteX1" fmla="*/ 69849 w 177800"/>
              <a:gd name="connsiteY1" fmla="*/ 0 h 4241800"/>
              <a:gd name="connsiteX2" fmla="*/ 177800 w 177800"/>
              <a:gd name="connsiteY2" fmla="*/ 107951 h 4241800"/>
              <a:gd name="connsiteX3" fmla="*/ 177800 w 177800"/>
              <a:gd name="connsiteY3" fmla="*/ 4133849 h 4241800"/>
              <a:gd name="connsiteX4" fmla="*/ 69849 w 177800"/>
              <a:gd name="connsiteY4" fmla="*/ 4241800 h 4241800"/>
              <a:gd name="connsiteX5" fmla="*/ 0 w 177800"/>
              <a:gd name="connsiteY5" fmla="*/ 4241800 h 424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7800" h="4241800">
                <a:moveTo>
                  <a:pt x="0" y="0"/>
                </a:moveTo>
                <a:lnTo>
                  <a:pt x="69849" y="0"/>
                </a:lnTo>
                <a:cubicBezTo>
                  <a:pt x="129469" y="0"/>
                  <a:pt x="177800" y="48331"/>
                  <a:pt x="177800" y="107951"/>
                </a:cubicBezTo>
                <a:lnTo>
                  <a:pt x="177800" y="4133849"/>
                </a:lnTo>
                <a:cubicBezTo>
                  <a:pt x="177800" y="4193469"/>
                  <a:pt x="129469" y="4241800"/>
                  <a:pt x="69849" y="4241800"/>
                </a:cubicBezTo>
                <a:lnTo>
                  <a:pt x="0" y="4241800"/>
                </a:lnTo>
                <a:close/>
              </a:path>
            </a:pathLst>
          </a:custGeom>
          <a:solidFill>
            <a:srgbClr val="D33B3B"/>
          </a:solidFill>
          <a:ln w="9525" cap="flat">
            <a:noFill/>
            <a:prstDash val="solid"/>
            <a:miter/>
          </a:ln>
        </p:spPr>
        <p:txBody>
          <a:bodyPr rtlCol="0" anchor="ctr"/>
          <a:lstStyle/>
          <a:p>
            <a:pPr algn="l"/>
            <a:endParaRPr lang="ko-KR" altLang="en-US"/>
          </a:p>
        </p:txBody>
      </p:sp>
      <p:sp>
        <p:nvSpPr>
          <p:cNvPr id="8" name="자유형: 도형 7">
            <a:extLst>
              <a:ext uri="{FF2B5EF4-FFF2-40B4-BE49-F238E27FC236}">
                <a16:creationId xmlns:a16="http://schemas.microsoft.com/office/drawing/2014/main" id="{A7178C29-2DEE-400C-B09E-5A33DACEFE88}"/>
              </a:ext>
            </a:extLst>
          </p:cNvPr>
          <p:cNvSpPr/>
          <p:nvPr userDrawn="1"/>
        </p:nvSpPr>
        <p:spPr>
          <a:xfrm flipH="1">
            <a:off x="12014200" y="1308100"/>
            <a:ext cx="177800" cy="4241800"/>
          </a:xfrm>
          <a:custGeom>
            <a:avLst/>
            <a:gdLst>
              <a:gd name="connsiteX0" fmla="*/ 0 w 177800"/>
              <a:gd name="connsiteY0" fmla="*/ 0 h 4241800"/>
              <a:gd name="connsiteX1" fmla="*/ 69849 w 177800"/>
              <a:gd name="connsiteY1" fmla="*/ 0 h 4241800"/>
              <a:gd name="connsiteX2" fmla="*/ 177800 w 177800"/>
              <a:gd name="connsiteY2" fmla="*/ 107951 h 4241800"/>
              <a:gd name="connsiteX3" fmla="*/ 177800 w 177800"/>
              <a:gd name="connsiteY3" fmla="*/ 4133849 h 4241800"/>
              <a:gd name="connsiteX4" fmla="*/ 69849 w 177800"/>
              <a:gd name="connsiteY4" fmla="*/ 4241800 h 4241800"/>
              <a:gd name="connsiteX5" fmla="*/ 0 w 177800"/>
              <a:gd name="connsiteY5" fmla="*/ 4241800 h 424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7800" h="4241800">
                <a:moveTo>
                  <a:pt x="0" y="0"/>
                </a:moveTo>
                <a:lnTo>
                  <a:pt x="69849" y="0"/>
                </a:lnTo>
                <a:cubicBezTo>
                  <a:pt x="129469" y="0"/>
                  <a:pt x="177800" y="48331"/>
                  <a:pt x="177800" y="107951"/>
                </a:cubicBezTo>
                <a:lnTo>
                  <a:pt x="177800" y="4133849"/>
                </a:lnTo>
                <a:cubicBezTo>
                  <a:pt x="177800" y="4193469"/>
                  <a:pt x="129469" y="4241800"/>
                  <a:pt x="69849" y="4241800"/>
                </a:cubicBezTo>
                <a:lnTo>
                  <a:pt x="0" y="4241800"/>
                </a:lnTo>
                <a:close/>
              </a:path>
            </a:pathLst>
          </a:custGeom>
          <a:solidFill>
            <a:srgbClr val="D33B3B"/>
          </a:solidFill>
          <a:ln w="9525" cap="flat">
            <a:noFill/>
            <a:prstDash val="solid"/>
            <a:miter/>
          </a:ln>
        </p:spPr>
        <p:txBody>
          <a:bodyPr rtlCol="0" anchor="ctr"/>
          <a:lstStyle/>
          <a:p>
            <a:pPr algn="l"/>
            <a:endParaRPr lang="ko-KR" altLang="en-US"/>
          </a:p>
        </p:txBody>
      </p:sp>
      <p:sp>
        <p:nvSpPr>
          <p:cNvPr id="9" name="그림 개체 틀 4">
            <a:extLst>
              <a:ext uri="{FF2B5EF4-FFF2-40B4-BE49-F238E27FC236}">
                <a16:creationId xmlns:a16="http://schemas.microsoft.com/office/drawing/2014/main" id="{E242FE71-A907-46AE-8741-CA35EC789849}"/>
              </a:ext>
            </a:extLst>
          </p:cNvPr>
          <p:cNvSpPr>
            <a:spLocks noGrp="1"/>
          </p:cNvSpPr>
          <p:nvPr>
            <p:ph type="pic" sz="quarter" idx="10" hasCustomPrompt="1"/>
          </p:nvPr>
        </p:nvSpPr>
        <p:spPr>
          <a:xfrm>
            <a:off x="6502611" y="1309100"/>
            <a:ext cx="4240800" cy="4240800"/>
          </a:xfrm>
          <a:prstGeom prst="roundRect">
            <a:avLst>
              <a:gd name="adj" fmla="val 6863"/>
            </a:avLst>
          </a:prstGeom>
          <a:pattFill prst="pct10">
            <a:fgClr>
              <a:schemeClr val="bg1">
                <a:lumMod val="75000"/>
              </a:schemeClr>
            </a:fgClr>
            <a:bgClr>
              <a:schemeClr val="bg1">
                <a:lumMod val="95000"/>
              </a:schemeClr>
            </a:bgClr>
          </a:pattFill>
        </p:spPr>
        <p:txBody>
          <a:bodyPr tIns="828000" anchor="ctr" anchorCtr="1"/>
          <a:lstStyle>
            <a:lvl1pPr marL="0" indent="0">
              <a:buNone/>
              <a:defRPr sz="1600"/>
            </a:lvl1pPr>
          </a:lstStyle>
          <a:p>
            <a:r>
              <a:rPr lang="en-US" altLang="ko-KR"/>
              <a:t>Click icon to add picture</a:t>
            </a:r>
            <a:endParaRPr lang="ko-KR" altLang="en-US"/>
          </a:p>
        </p:txBody>
      </p:sp>
    </p:spTree>
    <p:extLst>
      <p:ext uri="{BB962C8B-B14F-4D97-AF65-F5344CB8AC3E}">
        <p14:creationId xmlns:p14="http://schemas.microsoft.com/office/powerpoint/2010/main" val="41373406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94115C24-2B46-4124-ACFC-848B3291742E}"/>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7334554" y="3873500"/>
            <a:ext cx="4857445" cy="2984499"/>
          </a:xfrm>
          <a:prstGeom prst="rect">
            <a:avLst/>
          </a:prstGeom>
        </p:spPr>
      </p:pic>
      <p:sp>
        <p:nvSpPr>
          <p:cNvPr id="7" name="자유형: 도형 6">
            <a:extLst>
              <a:ext uri="{FF2B5EF4-FFF2-40B4-BE49-F238E27FC236}">
                <a16:creationId xmlns:a16="http://schemas.microsoft.com/office/drawing/2014/main" id="{353B92D1-D024-4CAF-AE82-7B88C5E211FB}"/>
              </a:ext>
            </a:extLst>
          </p:cNvPr>
          <p:cNvSpPr/>
          <p:nvPr userDrawn="1"/>
        </p:nvSpPr>
        <p:spPr>
          <a:xfrm>
            <a:off x="0" y="1308100"/>
            <a:ext cx="177800" cy="4241800"/>
          </a:xfrm>
          <a:custGeom>
            <a:avLst/>
            <a:gdLst>
              <a:gd name="connsiteX0" fmla="*/ 0 w 177800"/>
              <a:gd name="connsiteY0" fmla="*/ 0 h 4241800"/>
              <a:gd name="connsiteX1" fmla="*/ 69849 w 177800"/>
              <a:gd name="connsiteY1" fmla="*/ 0 h 4241800"/>
              <a:gd name="connsiteX2" fmla="*/ 177800 w 177800"/>
              <a:gd name="connsiteY2" fmla="*/ 107951 h 4241800"/>
              <a:gd name="connsiteX3" fmla="*/ 177800 w 177800"/>
              <a:gd name="connsiteY3" fmla="*/ 4133849 h 4241800"/>
              <a:gd name="connsiteX4" fmla="*/ 69849 w 177800"/>
              <a:gd name="connsiteY4" fmla="*/ 4241800 h 4241800"/>
              <a:gd name="connsiteX5" fmla="*/ 0 w 177800"/>
              <a:gd name="connsiteY5" fmla="*/ 4241800 h 424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7800" h="4241800">
                <a:moveTo>
                  <a:pt x="0" y="0"/>
                </a:moveTo>
                <a:lnTo>
                  <a:pt x="69849" y="0"/>
                </a:lnTo>
                <a:cubicBezTo>
                  <a:pt x="129469" y="0"/>
                  <a:pt x="177800" y="48331"/>
                  <a:pt x="177800" y="107951"/>
                </a:cubicBezTo>
                <a:lnTo>
                  <a:pt x="177800" y="4133849"/>
                </a:lnTo>
                <a:cubicBezTo>
                  <a:pt x="177800" y="4193469"/>
                  <a:pt x="129469" y="4241800"/>
                  <a:pt x="69849" y="4241800"/>
                </a:cubicBezTo>
                <a:lnTo>
                  <a:pt x="0" y="4241800"/>
                </a:lnTo>
                <a:close/>
              </a:path>
            </a:pathLst>
          </a:custGeom>
          <a:solidFill>
            <a:srgbClr val="D33B3B"/>
          </a:solidFill>
          <a:ln w="9525" cap="flat">
            <a:noFill/>
            <a:prstDash val="solid"/>
            <a:miter/>
          </a:ln>
        </p:spPr>
        <p:txBody>
          <a:bodyPr rtlCol="0" anchor="ctr"/>
          <a:lstStyle/>
          <a:p>
            <a:pPr algn="l"/>
            <a:endParaRPr lang="ko-KR" altLang="en-US"/>
          </a:p>
        </p:txBody>
      </p:sp>
      <p:sp>
        <p:nvSpPr>
          <p:cNvPr id="8" name="자유형: 도형 7">
            <a:extLst>
              <a:ext uri="{FF2B5EF4-FFF2-40B4-BE49-F238E27FC236}">
                <a16:creationId xmlns:a16="http://schemas.microsoft.com/office/drawing/2014/main" id="{648AE806-5C12-4A3D-B30E-A9E26E345041}"/>
              </a:ext>
            </a:extLst>
          </p:cNvPr>
          <p:cNvSpPr/>
          <p:nvPr userDrawn="1"/>
        </p:nvSpPr>
        <p:spPr>
          <a:xfrm flipH="1">
            <a:off x="12014200" y="1308100"/>
            <a:ext cx="177800" cy="4241800"/>
          </a:xfrm>
          <a:custGeom>
            <a:avLst/>
            <a:gdLst>
              <a:gd name="connsiteX0" fmla="*/ 0 w 177800"/>
              <a:gd name="connsiteY0" fmla="*/ 0 h 4241800"/>
              <a:gd name="connsiteX1" fmla="*/ 69849 w 177800"/>
              <a:gd name="connsiteY1" fmla="*/ 0 h 4241800"/>
              <a:gd name="connsiteX2" fmla="*/ 177800 w 177800"/>
              <a:gd name="connsiteY2" fmla="*/ 107951 h 4241800"/>
              <a:gd name="connsiteX3" fmla="*/ 177800 w 177800"/>
              <a:gd name="connsiteY3" fmla="*/ 4133849 h 4241800"/>
              <a:gd name="connsiteX4" fmla="*/ 69849 w 177800"/>
              <a:gd name="connsiteY4" fmla="*/ 4241800 h 4241800"/>
              <a:gd name="connsiteX5" fmla="*/ 0 w 177800"/>
              <a:gd name="connsiteY5" fmla="*/ 4241800 h 424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7800" h="4241800">
                <a:moveTo>
                  <a:pt x="0" y="0"/>
                </a:moveTo>
                <a:lnTo>
                  <a:pt x="69849" y="0"/>
                </a:lnTo>
                <a:cubicBezTo>
                  <a:pt x="129469" y="0"/>
                  <a:pt x="177800" y="48331"/>
                  <a:pt x="177800" y="107951"/>
                </a:cubicBezTo>
                <a:lnTo>
                  <a:pt x="177800" y="4133849"/>
                </a:lnTo>
                <a:cubicBezTo>
                  <a:pt x="177800" y="4193469"/>
                  <a:pt x="129469" y="4241800"/>
                  <a:pt x="69849" y="4241800"/>
                </a:cubicBezTo>
                <a:lnTo>
                  <a:pt x="0" y="4241800"/>
                </a:lnTo>
                <a:close/>
              </a:path>
            </a:pathLst>
          </a:custGeom>
          <a:solidFill>
            <a:srgbClr val="D33B3B"/>
          </a:solidFill>
          <a:ln w="9525" cap="flat">
            <a:noFill/>
            <a:prstDash val="solid"/>
            <a:miter/>
          </a:ln>
        </p:spPr>
        <p:txBody>
          <a:bodyPr rtlCol="0" anchor="ctr"/>
          <a:lstStyle/>
          <a:p>
            <a:pPr algn="l"/>
            <a:endParaRPr lang="ko-KR" altLang="en-US"/>
          </a:p>
        </p:txBody>
      </p:sp>
    </p:spTree>
    <p:extLst>
      <p:ext uri="{BB962C8B-B14F-4D97-AF65-F5344CB8AC3E}">
        <p14:creationId xmlns:p14="http://schemas.microsoft.com/office/powerpoint/2010/main" val="8804478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10" name="그래픽 9">
            <a:extLst>
              <a:ext uri="{FF2B5EF4-FFF2-40B4-BE49-F238E27FC236}">
                <a16:creationId xmlns:a16="http://schemas.microsoft.com/office/drawing/2014/main" id="{543AE37F-D8D1-40EA-A1ED-1F7289FA0D0C}"/>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7334554" y="3873500"/>
            <a:ext cx="4857445" cy="2984499"/>
          </a:xfrm>
          <a:prstGeom prst="rect">
            <a:avLst/>
          </a:prstGeom>
        </p:spPr>
      </p:pic>
      <p:sp>
        <p:nvSpPr>
          <p:cNvPr id="11" name="자유형: 도형 10">
            <a:extLst>
              <a:ext uri="{FF2B5EF4-FFF2-40B4-BE49-F238E27FC236}">
                <a16:creationId xmlns:a16="http://schemas.microsoft.com/office/drawing/2014/main" id="{28B53472-CF8B-4DF7-82E6-CD0BEBE22EF0}"/>
              </a:ext>
            </a:extLst>
          </p:cNvPr>
          <p:cNvSpPr/>
          <p:nvPr userDrawn="1"/>
        </p:nvSpPr>
        <p:spPr>
          <a:xfrm flipV="1">
            <a:off x="1128712" y="0"/>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
        <p:nvSpPr>
          <p:cNvPr id="12" name="자유형: 도형 11">
            <a:extLst>
              <a:ext uri="{FF2B5EF4-FFF2-40B4-BE49-F238E27FC236}">
                <a16:creationId xmlns:a16="http://schemas.microsoft.com/office/drawing/2014/main" id="{57E95237-001F-4504-8889-49B86F0311DA}"/>
              </a:ext>
            </a:extLst>
          </p:cNvPr>
          <p:cNvSpPr/>
          <p:nvPr userDrawn="1"/>
        </p:nvSpPr>
        <p:spPr>
          <a:xfrm>
            <a:off x="1128712" y="6657976"/>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
        <p:nvSpPr>
          <p:cNvPr id="6" name="그림 개체 틀 12">
            <a:extLst>
              <a:ext uri="{FF2B5EF4-FFF2-40B4-BE49-F238E27FC236}">
                <a16:creationId xmlns:a16="http://schemas.microsoft.com/office/drawing/2014/main" id="{6D9DC120-8AA4-48B6-B1D7-AF640CDAE984}"/>
              </a:ext>
            </a:extLst>
          </p:cNvPr>
          <p:cNvSpPr>
            <a:spLocks noGrp="1"/>
          </p:cNvSpPr>
          <p:nvPr>
            <p:ph type="pic" sz="quarter" idx="23" hasCustomPrompt="1"/>
          </p:nvPr>
        </p:nvSpPr>
        <p:spPr>
          <a:xfrm>
            <a:off x="1301750" y="2650285"/>
            <a:ext cx="2140731" cy="2140729"/>
          </a:xfrm>
          <a:prstGeom prst="roundRect">
            <a:avLst>
              <a:gd name="adj" fmla="val 8658"/>
            </a:avLst>
          </a:prstGeom>
          <a:pattFill prst="pct10">
            <a:fgClr>
              <a:schemeClr val="bg1">
                <a:lumMod val="75000"/>
              </a:schemeClr>
            </a:fgClr>
            <a:bgClr>
              <a:schemeClr val="bg1">
                <a:lumMod val="95000"/>
              </a:schemeClr>
            </a:bgClr>
          </a:pattFill>
        </p:spPr>
        <p:txBody>
          <a:bodyPr anchor="b" anchorCtr="1"/>
          <a:lstStyle>
            <a:lvl1pPr marL="0" marR="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sz="1400"/>
            </a:lvl1pPr>
          </a:lstStyle>
          <a:p>
            <a:pPr marL="0" marR="0" lvl="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a:pPr>
            <a:r>
              <a:rPr lang="en-US" altLang="ko-KR"/>
              <a:t>Click icon to add picture</a:t>
            </a:r>
            <a:endParaRPr lang="ko-KR" altLang="en-US"/>
          </a:p>
        </p:txBody>
      </p:sp>
      <p:sp>
        <p:nvSpPr>
          <p:cNvPr id="7" name="그림 개체 틀 12">
            <a:extLst>
              <a:ext uri="{FF2B5EF4-FFF2-40B4-BE49-F238E27FC236}">
                <a16:creationId xmlns:a16="http://schemas.microsoft.com/office/drawing/2014/main" id="{4B17904D-9133-4827-8EBF-70A611C54169}"/>
              </a:ext>
            </a:extLst>
          </p:cNvPr>
          <p:cNvSpPr>
            <a:spLocks noGrp="1"/>
          </p:cNvSpPr>
          <p:nvPr>
            <p:ph type="pic" sz="quarter" idx="27" hasCustomPrompt="1"/>
          </p:nvPr>
        </p:nvSpPr>
        <p:spPr>
          <a:xfrm>
            <a:off x="3778250" y="2650285"/>
            <a:ext cx="2140731" cy="2140729"/>
          </a:xfrm>
          <a:prstGeom prst="roundRect">
            <a:avLst>
              <a:gd name="adj" fmla="val 8658"/>
            </a:avLst>
          </a:prstGeom>
          <a:pattFill prst="pct10">
            <a:fgClr>
              <a:schemeClr val="bg1">
                <a:lumMod val="75000"/>
              </a:schemeClr>
            </a:fgClr>
            <a:bgClr>
              <a:schemeClr val="bg1">
                <a:lumMod val="95000"/>
              </a:schemeClr>
            </a:bgClr>
          </a:pattFill>
        </p:spPr>
        <p:txBody>
          <a:bodyPr anchor="b" anchorCtr="1"/>
          <a:lstStyle>
            <a:lvl1pPr marL="0" marR="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sz="1400"/>
            </a:lvl1pPr>
          </a:lstStyle>
          <a:p>
            <a:pPr marL="0" marR="0" lvl="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a:pPr>
            <a:r>
              <a:rPr lang="en-US" altLang="ko-KR"/>
              <a:t>Click icon to add picture</a:t>
            </a:r>
            <a:endParaRPr lang="ko-KR" altLang="en-US"/>
          </a:p>
        </p:txBody>
      </p:sp>
      <p:sp>
        <p:nvSpPr>
          <p:cNvPr id="8" name="그림 개체 틀 12">
            <a:extLst>
              <a:ext uri="{FF2B5EF4-FFF2-40B4-BE49-F238E27FC236}">
                <a16:creationId xmlns:a16="http://schemas.microsoft.com/office/drawing/2014/main" id="{B49CFAC7-9932-47B1-A807-DA1E59A80030}"/>
              </a:ext>
            </a:extLst>
          </p:cNvPr>
          <p:cNvSpPr>
            <a:spLocks noGrp="1"/>
          </p:cNvSpPr>
          <p:nvPr>
            <p:ph type="pic" sz="quarter" idx="28" hasCustomPrompt="1"/>
          </p:nvPr>
        </p:nvSpPr>
        <p:spPr>
          <a:xfrm>
            <a:off x="6273021" y="2650285"/>
            <a:ext cx="2140731" cy="2140729"/>
          </a:xfrm>
          <a:prstGeom prst="roundRect">
            <a:avLst>
              <a:gd name="adj" fmla="val 8658"/>
            </a:avLst>
          </a:prstGeom>
          <a:pattFill prst="pct10">
            <a:fgClr>
              <a:schemeClr val="bg1">
                <a:lumMod val="75000"/>
              </a:schemeClr>
            </a:fgClr>
            <a:bgClr>
              <a:schemeClr val="bg1">
                <a:lumMod val="95000"/>
              </a:schemeClr>
            </a:bgClr>
          </a:pattFill>
        </p:spPr>
        <p:txBody>
          <a:bodyPr anchor="b" anchorCtr="1"/>
          <a:lstStyle>
            <a:lvl1pPr marL="0" marR="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sz="1400"/>
            </a:lvl1pPr>
          </a:lstStyle>
          <a:p>
            <a:pPr marL="0" marR="0" lvl="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a:pPr>
            <a:r>
              <a:rPr lang="en-US" altLang="ko-KR"/>
              <a:t>Click icon to add picture</a:t>
            </a:r>
            <a:endParaRPr lang="ko-KR" altLang="en-US"/>
          </a:p>
        </p:txBody>
      </p:sp>
      <p:sp>
        <p:nvSpPr>
          <p:cNvPr id="9" name="그림 개체 틀 12">
            <a:extLst>
              <a:ext uri="{FF2B5EF4-FFF2-40B4-BE49-F238E27FC236}">
                <a16:creationId xmlns:a16="http://schemas.microsoft.com/office/drawing/2014/main" id="{59F019E9-E1F3-43AB-B710-BCB9703757CF}"/>
              </a:ext>
            </a:extLst>
          </p:cNvPr>
          <p:cNvSpPr>
            <a:spLocks noGrp="1"/>
          </p:cNvSpPr>
          <p:nvPr>
            <p:ph type="pic" sz="quarter" idx="29" hasCustomPrompt="1"/>
          </p:nvPr>
        </p:nvSpPr>
        <p:spPr>
          <a:xfrm>
            <a:off x="8746049" y="2650285"/>
            <a:ext cx="2140731" cy="2140729"/>
          </a:xfrm>
          <a:prstGeom prst="roundRect">
            <a:avLst>
              <a:gd name="adj" fmla="val 8658"/>
            </a:avLst>
          </a:prstGeom>
          <a:pattFill prst="pct10">
            <a:fgClr>
              <a:schemeClr val="bg1">
                <a:lumMod val="75000"/>
              </a:schemeClr>
            </a:fgClr>
            <a:bgClr>
              <a:schemeClr val="bg1">
                <a:lumMod val="95000"/>
              </a:schemeClr>
            </a:bgClr>
          </a:pattFill>
        </p:spPr>
        <p:txBody>
          <a:bodyPr anchor="b" anchorCtr="1"/>
          <a:lstStyle>
            <a:lvl1pPr marL="0" marR="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sz="1400"/>
            </a:lvl1pPr>
          </a:lstStyle>
          <a:p>
            <a:pPr marL="0" marR="0" lvl="0" indent="0" algn="l" defTabSz="914400" rtl="0" eaLnBrk="1" fontAlgn="auto" latinLnBrk="1" hangingPunct="1">
              <a:lnSpc>
                <a:spcPct val="90000"/>
              </a:lnSpc>
              <a:spcBef>
                <a:spcPts val="1000"/>
              </a:spcBef>
              <a:spcAft>
                <a:spcPts val="0"/>
              </a:spcAft>
              <a:buClrTx/>
              <a:buSzTx/>
              <a:buFont typeface="Arial" panose="020B0604020202020204" pitchFamily="34" charset="0"/>
              <a:buNone/>
              <a:tabLst/>
              <a:defRPr/>
            </a:pPr>
            <a:r>
              <a:rPr lang="en-US" altLang="ko-KR"/>
              <a:t>Click icon to add picture</a:t>
            </a:r>
            <a:endParaRPr lang="ko-KR" altLang="en-US"/>
          </a:p>
        </p:txBody>
      </p:sp>
    </p:spTree>
    <p:extLst>
      <p:ext uri="{BB962C8B-B14F-4D97-AF65-F5344CB8AC3E}">
        <p14:creationId xmlns:p14="http://schemas.microsoft.com/office/powerpoint/2010/main" val="60957749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FB392AD7-1990-4F7C-B297-D1AC3470560F}"/>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8118974" y="4355461"/>
            <a:ext cx="4073026" cy="2502538"/>
          </a:xfrm>
          <a:prstGeom prst="rect">
            <a:avLst/>
          </a:prstGeom>
        </p:spPr>
      </p:pic>
      <p:sp>
        <p:nvSpPr>
          <p:cNvPr id="8" name="직사각형 7">
            <a:extLst>
              <a:ext uri="{FF2B5EF4-FFF2-40B4-BE49-F238E27FC236}">
                <a16:creationId xmlns:a16="http://schemas.microsoft.com/office/drawing/2014/main" id="{8AA98F98-7E43-466D-BC02-DAE1BE4C61BA}"/>
              </a:ext>
            </a:extLst>
          </p:cNvPr>
          <p:cNvSpPr/>
          <p:nvPr userDrawn="1"/>
        </p:nvSpPr>
        <p:spPr>
          <a:xfrm>
            <a:off x="703575" y="0"/>
            <a:ext cx="248249" cy="639466"/>
          </a:xfrm>
          <a:prstGeom prst="rect">
            <a:avLst/>
          </a:prstGeom>
          <a:solidFill>
            <a:srgbClr val="D33B3B"/>
          </a:solidFill>
          <a:ln w="9525" cap="flat">
            <a:noFill/>
            <a:prstDash val="solid"/>
            <a:miter/>
          </a:ln>
        </p:spPr>
        <p:txBody>
          <a:bodyPr rtlCol="0" anchor="ctr"/>
          <a:lstStyle/>
          <a:p>
            <a:pPr algn="l"/>
            <a:endParaRPr lang="ko-KR" altLang="en-US"/>
          </a:p>
        </p:txBody>
      </p:sp>
      <p:sp>
        <p:nvSpPr>
          <p:cNvPr id="9" name="타원 8">
            <a:extLst>
              <a:ext uri="{FF2B5EF4-FFF2-40B4-BE49-F238E27FC236}">
                <a16:creationId xmlns:a16="http://schemas.microsoft.com/office/drawing/2014/main" id="{0C829AA2-F0F4-4B0C-A27F-EE0AA05F6A50}"/>
              </a:ext>
            </a:extLst>
          </p:cNvPr>
          <p:cNvSpPr/>
          <p:nvPr userDrawn="1"/>
        </p:nvSpPr>
        <p:spPr>
          <a:xfrm>
            <a:off x="703575" y="512240"/>
            <a:ext cx="248249" cy="248249"/>
          </a:xfrm>
          <a:prstGeom prst="ellipse">
            <a:avLst/>
          </a:prstGeom>
          <a:solidFill>
            <a:srgbClr val="D33B3B"/>
          </a:solidFill>
          <a:ln w="9525" cap="flat">
            <a:noFill/>
            <a:prstDash val="solid"/>
            <a:miter/>
          </a:ln>
        </p:spPr>
        <p:txBody>
          <a:bodyPr rtlCol="0" anchor="ctr"/>
          <a:lstStyle/>
          <a:p>
            <a:pPr algn="l"/>
            <a:endParaRPr lang="ko-KR" altLang="en-US"/>
          </a:p>
        </p:txBody>
      </p:sp>
      <p:sp>
        <p:nvSpPr>
          <p:cNvPr id="10" name="타원 9">
            <a:extLst>
              <a:ext uri="{FF2B5EF4-FFF2-40B4-BE49-F238E27FC236}">
                <a16:creationId xmlns:a16="http://schemas.microsoft.com/office/drawing/2014/main" id="{585E7A05-7663-4666-9719-B0BA524B4E61}"/>
              </a:ext>
            </a:extLst>
          </p:cNvPr>
          <p:cNvSpPr/>
          <p:nvPr userDrawn="1"/>
        </p:nvSpPr>
        <p:spPr>
          <a:xfrm>
            <a:off x="703575" y="859827"/>
            <a:ext cx="248249" cy="248249"/>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spTree>
    <p:extLst>
      <p:ext uri="{BB962C8B-B14F-4D97-AF65-F5344CB8AC3E}">
        <p14:creationId xmlns:p14="http://schemas.microsoft.com/office/powerpoint/2010/main" val="204333125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CC8B56D9-9C67-472E-9FEF-5A79E6DD56E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7334554" y="3873500"/>
            <a:ext cx="4857445" cy="2984499"/>
          </a:xfrm>
          <a:prstGeom prst="rect">
            <a:avLst/>
          </a:prstGeom>
        </p:spPr>
      </p:pic>
      <p:sp>
        <p:nvSpPr>
          <p:cNvPr id="7" name="자유형: 도형 6">
            <a:extLst>
              <a:ext uri="{FF2B5EF4-FFF2-40B4-BE49-F238E27FC236}">
                <a16:creationId xmlns:a16="http://schemas.microsoft.com/office/drawing/2014/main" id="{F9BA0C74-128F-46BE-A05E-E50E92B6BF17}"/>
              </a:ext>
            </a:extLst>
          </p:cNvPr>
          <p:cNvSpPr/>
          <p:nvPr userDrawn="1"/>
        </p:nvSpPr>
        <p:spPr>
          <a:xfrm flipV="1">
            <a:off x="1128712" y="0"/>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
        <p:nvSpPr>
          <p:cNvPr id="8" name="자유형: 도형 7">
            <a:extLst>
              <a:ext uri="{FF2B5EF4-FFF2-40B4-BE49-F238E27FC236}">
                <a16:creationId xmlns:a16="http://schemas.microsoft.com/office/drawing/2014/main" id="{E30B7A25-0A22-4148-8932-C6CE81920147}"/>
              </a:ext>
            </a:extLst>
          </p:cNvPr>
          <p:cNvSpPr/>
          <p:nvPr userDrawn="1"/>
        </p:nvSpPr>
        <p:spPr>
          <a:xfrm>
            <a:off x="1128712" y="6657976"/>
            <a:ext cx="10072688" cy="200024"/>
          </a:xfrm>
          <a:custGeom>
            <a:avLst/>
            <a:gdLst>
              <a:gd name="connsiteX0" fmla="*/ 0 w 10072688"/>
              <a:gd name="connsiteY0" fmla="*/ 200024 h 200024"/>
              <a:gd name="connsiteX1" fmla="*/ 10072688 w 10072688"/>
              <a:gd name="connsiteY1" fmla="*/ 200024 h 200024"/>
              <a:gd name="connsiteX2" fmla="*/ 10072688 w 10072688"/>
              <a:gd name="connsiteY2" fmla="*/ 139898 h 200024"/>
              <a:gd name="connsiteX3" fmla="*/ 9932790 w 10072688"/>
              <a:gd name="connsiteY3" fmla="*/ 0 h 200024"/>
              <a:gd name="connsiteX4" fmla="*/ 139898 w 10072688"/>
              <a:gd name="connsiteY4" fmla="*/ 0 h 200024"/>
              <a:gd name="connsiteX5" fmla="*/ 0 w 10072688"/>
              <a:gd name="connsiteY5" fmla="*/ 139898 h 20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2688" h="200024">
                <a:moveTo>
                  <a:pt x="0" y="200024"/>
                </a:moveTo>
                <a:lnTo>
                  <a:pt x="10072688" y="200024"/>
                </a:lnTo>
                <a:lnTo>
                  <a:pt x="10072688" y="139898"/>
                </a:lnTo>
                <a:cubicBezTo>
                  <a:pt x="10072688" y="62634"/>
                  <a:pt x="10010054" y="0"/>
                  <a:pt x="9932790" y="0"/>
                </a:cubicBezTo>
                <a:lnTo>
                  <a:pt x="139898" y="0"/>
                </a:lnTo>
                <a:cubicBezTo>
                  <a:pt x="62634" y="0"/>
                  <a:pt x="0" y="62634"/>
                  <a:pt x="0" y="139898"/>
                </a:cubicBezTo>
                <a:close/>
              </a:path>
            </a:pathLst>
          </a:custGeom>
          <a:solidFill>
            <a:srgbClr val="D33B3B"/>
          </a:solidFill>
          <a:ln w="9525" cap="flat">
            <a:noFill/>
            <a:prstDash val="solid"/>
            <a:miter/>
          </a:ln>
        </p:spPr>
        <p:txBody>
          <a:bodyPr rtlCol="0" anchor="ctr"/>
          <a:lstStyle/>
          <a:p>
            <a:pPr algn="l"/>
            <a:endParaRPr lang="ko-KR" altLang="en-US"/>
          </a:p>
        </p:txBody>
      </p:sp>
      <p:sp>
        <p:nvSpPr>
          <p:cNvPr id="9" name="그림 개체 틀 4">
            <a:extLst>
              <a:ext uri="{FF2B5EF4-FFF2-40B4-BE49-F238E27FC236}">
                <a16:creationId xmlns:a16="http://schemas.microsoft.com/office/drawing/2014/main" id="{C6EAAA95-3F3B-4F06-872F-BFC9B41343E9}"/>
              </a:ext>
            </a:extLst>
          </p:cNvPr>
          <p:cNvSpPr>
            <a:spLocks noGrp="1"/>
          </p:cNvSpPr>
          <p:nvPr>
            <p:ph type="pic" sz="quarter" idx="11" hasCustomPrompt="1"/>
          </p:nvPr>
        </p:nvSpPr>
        <p:spPr>
          <a:xfrm>
            <a:off x="1085941" y="1600200"/>
            <a:ext cx="2870200" cy="2608942"/>
          </a:xfrm>
          <a:prstGeom prst="roundRect">
            <a:avLst>
              <a:gd name="adj" fmla="val 6463"/>
            </a:avLst>
          </a:prstGeom>
          <a:pattFill prst="pct10">
            <a:fgClr>
              <a:schemeClr val="bg1">
                <a:lumMod val="75000"/>
              </a:schemeClr>
            </a:fgClr>
            <a:bgClr>
              <a:schemeClr val="bg1">
                <a:lumMod val="95000"/>
              </a:schemeClr>
            </a:bgClr>
          </a:pattFill>
        </p:spPr>
        <p:txBody>
          <a:bodyPr tIns="828000" anchor="ctr" anchorCtr="1"/>
          <a:lstStyle>
            <a:lvl1pPr marL="0" indent="0">
              <a:buNone/>
              <a:defRPr sz="1400"/>
            </a:lvl1pPr>
          </a:lstStyle>
          <a:p>
            <a:r>
              <a:rPr lang="en-US" altLang="ko-KR"/>
              <a:t>Click icon to add picture</a:t>
            </a:r>
            <a:endParaRPr lang="ko-KR" altLang="en-US"/>
          </a:p>
        </p:txBody>
      </p:sp>
      <p:sp>
        <p:nvSpPr>
          <p:cNvPr id="10" name="그림 개체 틀 4">
            <a:extLst>
              <a:ext uri="{FF2B5EF4-FFF2-40B4-BE49-F238E27FC236}">
                <a16:creationId xmlns:a16="http://schemas.microsoft.com/office/drawing/2014/main" id="{485705DE-F5F1-44F5-98A0-AA41C3A3F2AD}"/>
              </a:ext>
            </a:extLst>
          </p:cNvPr>
          <p:cNvSpPr>
            <a:spLocks noGrp="1"/>
          </p:cNvSpPr>
          <p:nvPr>
            <p:ph type="pic" sz="quarter" idx="12" hasCustomPrompt="1"/>
          </p:nvPr>
        </p:nvSpPr>
        <p:spPr>
          <a:xfrm>
            <a:off x="4660900" y="1600200"/>
            <a:ext cx="2870200" cy="2608942"/>
          </a:xfrm>
          <a:prstGeom prst="roundRect">
            <a:avLst>
              <a:gd name="adj" fmla="val 6463"/>
            </a:avLst>
          </a:prstGeom>
          <a:pattFill prst="pct10">
            <a:fgClr>
              <a:schemeClr val="bg1">
                <a:lumMod val="75000"/>
              </a:schemeClr>
            </a:fgClr>
            <a:bgClr>
              <a:schemeClr val="bg1">
                <a:lumMod val="95000"/>
              </a:schemeClr>
            </a:bgClr>
          </a:pattFill>
        </p:spPr>
        <p:txBody>
          <a:bodyPr tIns="828000" anchor="ctr" anchorCtr="1"/>
          <a:lstStyle>
            <a:lvl1pPr marL="0" indent="0">
              <a:buNone/>
              <a:defRPr sz="1400"/>
            </a:lvl1pPr>
          </a:lstStyle>
          <a:p>
            <a:r>
              <a:rPr lang="en-US" altLang="ko-KR"/>
              <a:t>Click icon to add picture</a:t>
            </a:r>
            <a:endParaRPr lang="ko-KR" altLang="en-US"/>
          </a:p>
        </p:txBody>
      </p:sp>
      <p:sp>
        <p:nvSpPr>
          <p:cNvPr id="11" name="그림 개체 틀 4">
            <a:extLst>
              <a:ext uri="{FF2B5EF4-FFF2-40B4-BE49-F238E27FC236}">
                <a16:creationId xmlns:a16="http://schemas.microsoft.com/office/drawing/2014/main" id="{04DA642B-4518-49B3-AA9D-CE5DE181D966}"/>
              </a:ext>
            </a:extLst>
          </p:cNvPr>
          <p:cNvSpPr>
            <a:spLocks noGrp="1"/>
          </p:cNvSpPr>
          <p:nvPr>
            <p:ph type="pic" sz="quarter" idx="13" hasCustomPrompt="1"/>
          </p:nvPr>
        </p:nvSpPr>
        <p:spPr>
          <a:xfrm>
            <a:off x="8211227" y="1600200"/>
            <a:ext cx="2870200" cy="2608942"/>
          </a:xfrm>
          <a:prstGeom prst="roundRect">
            <a:avLst>
              <a:gd name="adj" fmla="val 6463"/>
            </a:avLst>
          </a:prstGeom>
          <a:pattFill prst="pct10">
            <a:fgClr>
              <a:schemeClr val="bg1">
                <a:lumMod val="75000"/>
              </a:schemeClr>
            </a:fgClr>
            <a:bgClr>
              <a:schemeClr val="bg1">
                <a:lumMod val="95000"/>
              </a:schemeClr>
            </a:bgClr>
          </a:pattFill>
        </p:spPr>
        <p:txBody>
          <a:bodyPr tIns="828000" anchor="ctr" anchorCtr="1"/>
          <a:lstStyle>
            <a:lvl1pPr marL="0" indent="0">
              <a:buNone/>
              <a:defRPr sz="1400"/>
            </a:lvl1pPr>
          </a:lstStyle>
          <a:p>
            <a:r>
              <a:rPr lang="en-US" altLang="ko-KR"/>
              <a:t>Click icon to add picture</a:t>
            </a:r>
            <a:endParaRPr lang="ko-KR" altLang="en-US"/>
          </a:p>
        </p:txBody>
      </p:sp>
    </p:spTree>
    <p:extLst>
      <p:ext uri="{BB962C8B-B14F-4D97-AF65-F5344CB8AC3E}">
        <p14:creationId xmlns:p14="http://schemas.microsoft.com/office/powerpoint/2010/main" val="123886384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PPTMON slide">
    <p:spTree>
      <p:nvGrpSpPr>
        <p:cNvPr id="1" name=""/>
        <p:cNvGrpSpPr/>
        <p:nvPr/>
      </p:nvGrpSpPr>
      <p:grpSpPr>
        <a:xfrm>
          <a:off x="0" y="0"/>
          <a:ext cx="0" cy="0"/>
          <a:chOff x="0" y="0"/>
          <a:chExt cx="0" cy="0"/>
        </a:xfrm>
      </p:grpSpPr>
      <p:pic>
        <p:nvPicPr>
          <p:cNvPr id="4" name="Graphic 3">
            <a:hlinkClick r:id="rId2"/>
            <a:extLst>
              <a:ext uri="{FF2B5EF4-FFF2-40B4-BE49-F238E27FC236}">
                <a16:creationId xmlns:a16="http://schemas.microsoft.com/office/drawing/2014/main" id="{18391A64-485F-424B-B3B2-B1CB6E26B08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647236" y="7063924"/>
            <a:ext cx="2471738" cy="190500"/>
          </a:xfrm>
          <a:prstGeom prst="rect">
            <a:avLst/>
          </a:prstGeom>
        </p:spPr>
      </p:pic>
      <p:sp>
        <p:nvSpPr>
          <p:cNvPr id="5" name="TextBox 4">
            <a:extLst>
              <a:ext uri="{FF2B5EF4-FFF2-40B4-BE49-F238E27FC236}">
                <a16:creationId xmlns:a16="http://schemas.microsoft.com/office/drawing/2014/main" id="{02444271-A7B8-483E-9662-7F237D47F619}"/>
              </a:ext>
            </a:extLst>
          </p:cNvPr>
          <p:cNvSpPr txBox="1"/>
          <p:nvPr userDrawn="1"/>
        </p:nvSpPr>
        <p:spPr>
          <a:xfrm>
            <a:off x="4073025" y="7063924"/>
            <a:ext cx="2690631" cy="246221"/>
          </a:xfrm>
          <a:prstGeom prst="rect">
            <a:avLst/>
          </a:prstGeom>
          <a:noFill/>
        </p:spPr>
        <p:txBody>
          <a:bodyPr wrap="square" rtlCol="0">
            <a:spAutoFit/>
          </a:bodyPr>
          <a:lstStyle/>
          <a:p>
            <a:r>
              <a:rPr lang="en-US" altLang="ko-KR" sz="1000" u="none">
                <a:latin typeface="Arial" panose="020B0604020202020204" pitchFamily="34" charset="0"/>
                <a:cs typeface="Arial" panose="020B0604020202020204" pitchFamily="34" charset="0"/>
                <a:hlinkClick r:id="rId2"/>
              </a:rPr>
              <a:t>Presentation template by</a:t>
            </a:r>
            <a:endParaRPr lang="ko-KR" altLang="en-US" sz="1000" u="none">
              <a:latin typeface="Arial" panose="020B0604020202020204" pitchFamily="34" charset="0"/>
              <a:cs typeface="Arial" panose="020B0604020202020204" pitchFamily="34" charset="0"/>
            </a:endParaRPr>
          </a:p>
        </p:txBody>
      </p:sp>
      <p:pic>
        <p:nvPicPr>
          <p:cNvPr id="6" name="그래픽 5">
            <a:extLst>
              <a:ext uri="{FF2B5EF4-FFF2-40B4-BE49-F238E27FC236}">
                <a16:creationId xmlns:a16="http://schemas.microsoft.com/office/drawing/2014/main" id="{BA1AE91E-47E9-44D2-BA0C-D6E76D72C34F}"/>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flipH="1">
            <a:off x="8118974" y="4355461"/>
            <a:ext cx="4073026" cy="2502538"/>
          </a:xfrm>
          <a:prstGeom prst="rect">
            <a:avLst/>
          </a:prstGeom>
        </p:spPr>
      </p:pic>
      <p:grpSp>
        <p:nvGrpSpPr>
          <p:cNvPr id="7" name="그룹 6">
            <a:extLst>
              <a:ext uri="{FF2B5EF4-FFF2-40B4-BE49-F238E27FC236}">
                <a16:creationId xmlns:a16="http://schemas.microsoft.com/office/drawing/2014/main" id="{1B81C683-3B56-406D-938C-9FE588E98946}"/>
              </a:ext>
            </a:extLst>
          </p:cNvPr>
          <p:cNvGrpSpPr/>
          <p:nvPr userDrawn="1"/>
        </p:nvGrpSpPr>
        <p:grpSpPr>
          <a:xfrm>
            <a:off x="703575" y="0"/>
            <a:ext cx="248249" cy="1514476"/>
            <a:chOff x="941700" y="-1"/>
            <a:chExt cx="468000" cy="2855101"/>
          </a:xfrm>
        </p:grpSpPr>
        <p:sp>
          <p:nvSpPr>
            <p:cNvPr id="8" name="직사각형 7">
              <a:extLst>
                <a:ext uri="{FF2B5EF4-FFF2-40B4-BE49-F238E27FC236}">
                  <a16:creationId xmlns:a16="http://schemas.microsoft.com/office/drawing/2014/main" id="{C142EEC8-10CC-42AC-B888-CECDF453B9D4}"/>
                </a:ext>
              </a:extLst>
            </p:cNvPr>
            <p:cNvSpPr/>
            <p:nvPr userDrawn="1"/>
          </p:nvSpPr>
          <p:spPr>
            <a:xfrm>
              <a:off x="941700" y="-1"/>
              <a:ext cx="468000" cy="1971675"/>
            </a:xfrm>
            <a:prstGeom prst="rect">
              <a:avLst/>
            </a:prstGeom>
            <a:solidFill>
              <a:srgbClr val="D33B3B"/>
            </a:solidFill>
            <a:ln w="9525" cap="flat">
              <a:noFill/>
              <a:prstDash val="solid"/>
              <a:miter/>
            </a:ln>
          </p:spPr>
          <p:txBody>
            <a:bodyPr rtlCol="0" anchor="ctr"/>
            <a:lstStyle/>
            <a:p>
              <a:pPr algn="l"/>
              <a:endParaRPr lang="ko-KR" altLang="en-US"/>
            </a:p>
          </p:txBody>
        </p:sp>
        <p:sp>
          <p:nvSpPr>
            <p:cNvPr id="9" name="타원 8">
              <a:extLst>
                <a:ext uri="{FF2B5EF4-FFF2-40B4-BE49-F238E27FC236}">
                  <a16:creationId xmlns:a16="http://schemas.microsoft.com/office/drawing/2014/main" id="{E39EDF24-E34B-41FC-874A-8A600743065C}"/>
                </a:ext>
              </a:extLst>
            </p:cNvPr>
            <p:cNvSpPr/>
            <p:nvPr userDrawn="1"/>
          </p:nvSpPr>
          <p:spPr>
            <a:xfrm>
              <a:off x="941700" y="1731825"/>
              <a:ext cx="468000" cy="468000"/>
            </a:xfrm>
            <a:prstGeom prst="ellipse">
              <a:avLst/>
            </a:prstGeom>
            <a:solidFill>
              <a:srgbClr val="D33B3B"/>
            </a:solidFill>
            <a:ln w="9525" cap="flat">
              <a:noFill/>
              <a:prstDash val="solid"/>
              <a:miter/>
            </a:ln>
          </p:spPr>
          <p:txBody>
            <a:bodyPr rtlCol="0" anchor="ctr"/>
            <a:lstStyle/>
            <a:p>
              <a:pPr algn="l"/>
              <a:endParaRPr lang="ko-KR" altLang="en-US"/>
            </a:p>
          </p:txBody>
        </p:sp>
        <p:sp>
          <p:nvSpPr>
            <p:cNvPr id="10" name="타원 9">
              <a:extLst>
                <a:ext uri="{FF2B5EF4-FFF2-40B4-BE49-F238E27FC236}">
                  <a16:creationId xmlns:a16="http://schemas.microsoft.com/office/drawing/2014/main" id="{CF9CDDD2-419E-4AFE-8E72-BD72EA200BEC}"/>
                </a:ext>
              </a:extLst>
            </p:cNvPr>
            <p:cNvSpPr/>
            <p:nvPr userDrawn="1"/>
          </p:nvSpPr>
          <p:spPr>
            <a:xfrm>
              <a:off x="941700" y="2387100"/>
              <a:ext cx="468000" cy="468000"/>
            </a:xfrm>
            <a:prstGeom prst="ellipse">
              <a:avLst/>
            </a:prstGeom>
            <a:solidFill>
              <a:schemeClr val="tx1">
                <a:lumMod val="75000"/>
                <a:lumOff val="25000"/>
              </a:schemeClr>
            </a:solidFill>
            <a:ln w="9525" cap="flat">
              <a:noFill/>
              <a:prstDash val="solid"/>
              <a:miter/>
            </a:ln>
          </p:spPr>
          <p:txBody>
            <a:bodyPr rtlCol="0" anchor="ctr"/>
            <a:lstStyle/>
            <a:p>
              <a:pPr algn="l"/>
              <a:endParaRPr lang="ko-KR" altLang="en-US"/>
            </a:p>
          </p:txBody>
        </p:sp>
      </p:grpSp>
      <p:sp>
        <p:nvSpPr>
          <p:cNvPr id="11" name="그림 개체 틀 11">
            <a:extLst>
              <a:ext uri="{FF2B5EF4-FFF2-40B4-BE49-F238E27FC236}">
                <a16:creationId xmlns:a16="http://schemas.microsoft.com/office/drawing/2014/main" id="{5C1ACDE2-4F3F-4721-98E4-95088BFDA31F}"/>
              </a:ext>
            </a:extLst>
          </p:cNvPr>
          <p:cNvSpPr>
            <a:spLocks noGrp="1"/>
          </p:cNvSpPr>
          <p:nvPr>
            <p:ph type="pic" sz="quarter" idx="10" hasCustomPrompt="1"/>
          </p:nvPr>
        </p:nvSpPr>
        <p:spPr>
          <a:xfrm>
            <a:off x="5856989" y="1218254"/>
            <a:ext cx="2179320" cy="4714876"/>
          </a:xfrm>
          <a:prstGeom prst="roundRect">
            <a:avLst>
              <a:gd name="adj" fmla="val 7322"/>
            </a:avLst>
          </a:prstGeom>
          <a:pattFill prst="pct10">
            <a:fgClr>
              <a:schemeClr val="bg1">
                <a:lumMod val="75000"/>
              </a:schemeClr>
            </a:fgClr>
            <a:bgClr>
              <a:schemeClr val="bg1"/>
            </a:bgClr>
          </a:pattFill>
        </p:spPr>
        <p:txBody>
          <a:bodyPr anchor="b" anchorCtr="1"/>
          <a:lstStyle>
            <a:lvl1pPr marL="228600" marR="0" indent="-228600" algn="ctr" defTabSz="914400" rtl="0" eaLnBrk="1" fontAlgn="auto" latinLnBrk="1" hangingPunct="1">
              <a:lnSpc>
                <a:spcPct val="90000"/>
              </a:lnSpc>
              <a:spcBef>
                <a:spcPts val="1000"/>
              </a:spcBef>
              <a:spcAft>
                <a:spcPts val="0"/>
              </a:spcAft>
              <a:buClrTx/>
              <a:buSzTx/>
              <a:buFont typeface="Arial" panose="020B0604020202020204" pitchFamily="34" charset="0"/>
              <a:buChar char="•"/>
              <a:tabLst/>
              <a:defRPr sz="16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
        <p:nvSpPr>
          <p:cNvPr id="12" name="그림 개체 틀 11">
            <a:extLst>
              <a:ext uri="{FF2B5EF4-FFF2-40B4-BE49-F238E27FC236}">
                <a16:creationId xmlns:a16="http://schemas.microsoft.com/office/drawing/2014/main" id="{592FE7A1-9399-4877-A49E-FF87B4FE644F}"/>
              </a:ext>
            </a:extLst>
          </p:cNvPr>
          <p:cNvSpPr>
            <a:spLocks noGrp="1"/>
          </p:cNvSpPr>
          <p:nvPr>
            <p:ph type="pic" sz="quarter" idx="11" hasCustomPrompt="1"/>
          </p:nvPr>
        </p:nvSpPr>
        <p:spPr>
          <a:xfrm>
            <a:off x="9014458" y="1218254"/>
            <a:ext cx="2179320" cy="4714876"/>
          </a:xfrm>
          <a:prstGeom prst="roundRect">
            <a:avLst>
              <a:gd name="adj" fmla="val 7322"/>
            </a:avLst>
          </a:prstGeom>
          <a:pattFill prst="pct10">
            <a:fgClr>
              <a:schemeClr val="bg1">
                <a:lumMod val="75000"/>
              </a:schemeClr>
            </a:fgClr>
            <a:bgClr>
              <a:schemeClr val="bg1"/>
            </a:bgClr>
          </a:pattFill>
        </p:spPr>
        <p:txBody>
          <a:bodyPr anchor="b" anchorCtr="1"/>
          <a:lstStyle>
            <a:lvl1pPr marL="228600" marR="0" indent="-228600" algn="ctr" defTabSz="914400" rtl="0" eaLnBrk="1" fontAlgn="auto" latinLnBrk="1" hangingPunct="1">
              <a:lnSpc>
                <a:spcPct val="90000"/>
              </a:lnSpc>
              <a:spcBef>
                <a:spcPts val="1000"/>
              </a:spcBef>
              <a:spcAft>
                <a:spcPts val="0"/>
              </a:spcAft>
              <a:buClrTx/>
              <a:buSzTx/>
              <a:buFont typeface="Arial" panose="020B0604020202020204" pitchFamily="34" charset="0"/>
              <a:buChar char="•"/>
              <a:tabLst/>
              <a:defRPr sz="16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a:t>Click icon to add picture</a:t>
            </a:r>
            <a:endParaRPr lang="ko-KR" altLang="en-US"/>
          </a:p>
        </p:txBody>
      </p:sp>
    </p:spTree>
    <p:extLst>
      <p:ext uri="{BB962C8B-B14F-4D97-AF65-F5344CB8AC3E}">
        <p14:creationId xmlns:p14="http://schemas.microsoft.com/office/powerpoint/2010/main" val="21233088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319713"/>
      </p:ext>
    </p:extLst>
  </p:cSld>
  <p:clrMap bg1="lt1" tx1="dk1" bg2="lt2" tx2="dk2" accent1="accent1" accent2="accent2" accent3="accent3" accent4="accent4" accent5="accent5" accent6="accent6" hlink="hlink" folHlink="folHlink"/>
  <p:sldLayoutIdLst>
    <p:sldLayoutId id="2147483653"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79" r:id="rId13"/>
    <p:sldLayoutId id="2147483664" r:id="rId14"/>
  </p:sldLayoutIdLst>
  <p:hf hdr="0" ft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jpe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jpe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 Target="slide19.xml"/><Relationship Id="rId7"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slide" Target="slide20.xml"/><Relationship Id="rId5" Type="http://schemas.openxmlformats.org/officeDocument/2006/relationships/image" Target="../media/image15.png"/><Relationship Id="rId10" Type="http://schemas.openxmlformats.org/officeDocument/2006/relationships/image" Target="../media/image16.png"/><Relationship Id="rId4" Type="http://schemas.openxmlformats.org/officeDocument/2006/relationships/image" Target="../media/image14.png"/><Relationship Id="rId9" Type="http://schemas.openxmlformats.org/officeDocument/2006/relationships/slide" Target="slide2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8.xml"/><Relationship Id="rId4" Type="http://schemas.openxmlformats.org/officeDocument/2006/relationships/image" Target="../media/image8.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slide" Target="slide9.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0D9F56-099B-4C3C-BEAF-93D4BD841EBF}"/>
              </a:ext>
            </a:extLst>
          </p:cNvPr>
          <p:cNvSpPr txBox="1"/>
          <p:nvPr/>
        </p:nvSpPr>
        <p:spPr>
          <a:xfrm>
            <a:off x="1842504" y="2813447"/>
            <a:ext cx="8506985" cy="1231106"/>
          </a:xfrm>
          <a:prstGeom prst="rect">
            <a:avLst/>
          </a:prstGeom>
          <a:noFill/>
        </p:spPr>
        <p:txBody>
          <a:bodyPr wrap="square" rtlCol="0">
            <a:spAutoFit/>
          </a:bodyPr>
          <a:lstStyle/>
          <a:p>
            <a:pPr algn="ctr"/>
            <a:r>
              <a:rPr lang="en-US" altLang="ko-KR" sz="7400" b="1">
                <a:latin typeface="Montserrat" pitchFamily="2" charset="0"/>
                <a:cs typeface="Arial" panose="020B0604020202020204" pitchFamily="34" charset="0"/>
              </a:rPr>
              <a:t>APACHE DORIS</a:t>
            </a:r>
            <a:endParaRPr lang="ko-KR" altLang="en-US" sz="7400" b="1">
              <a:latin typeface="Montserrat" pitchFamily="2" charset="0"/>
              <a:cs typeface="Arial" panose="020B0604020202020204" pitchFamily="34" charset="0"/>
            </a:endParaRPr>
          </a:p>
        </p:txBody>
      </p:sp>
      <p:pic>
        <p:nvPicPr>
          <p:cNvPr id="15" name="Picture 14" descr="A black background with a black square">
            <a:extLst>
              <a:ext uri="{FF2B5EF4-FFF2-40B4-BE49-F238E27FC236}">
                <a16:creationId xmlns:a16="http://schemas.microsoft.com/office/drawing/2014/main" id="{4FED1C55-5A9E-724A-543E-F6DFFE9F94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3944" y="938702"/>
            <a:ext cx="8854392" cy="4980596"/>
          </a:xfrm>
          <a:prstGeom prst="rect">
            <a:avLst/>
          </a:prstGeom>
        </p:spPr>
      </p:pic>
      <p:sp>
        <p:nvSpPr>
          <p:cNvPr id="2" name="TextBox 1">
            <a:extLst>
              <a:ext uri="{FF2B5EF4-FFF2-40B4-BE49-F238E27FC236}">
                <a16:creationId xmlns:a16="http://schemas.microsoft.com/office/drawing/2014/main" id="{40FB07E3-B963-8273-306A-7ABDD2E2C823}"/>
              </a:ext>
            </a:extLst>
          </p:cNvPr>
          <p:cNvSpPr txBox="1"/>
          <p:nvPr/>
        </p:nvSpPr>
        <p:spPr>
          <a:xfrm>
            <a:off x="1842505" y="2813447"/>
            <a:ext cx="8506984" cy="1231106"/>
          </a:xfrm>
          <a:prstGeom prst="rect">
            <a:avLst/>
          </a:prstGeom>
          <a:noFill/>
          <a:ln>
            <a:noFill/>
          </a:ln>
        </p:spPr>
        <p:txBody>
          <a:bodyPr wrap="square" rtlCol="0">
            <a:spAutoFit/>
          </a:bodyPr>
          <a:lstStyle/>
          <a:p>
            <a:pPr algn="ctr"/>
            <a:r>
              <a:rPr lang="en-US" altLang="ko-KR" sz="7400" b="1">
                <a:ln w="28575">
                  <a:solidFill>
                    <a:schemeClr val="tx1"/>
                  </a:solidFill>
                </a:ln>
                <a:noFill/>
                <a:latin typeface="Montserrat" pitchFamily="2" charset="0"/>
                <a:cs typeface="Arial" panose="020B0604020202020204" pitchFamily="34" charset="0"/>
              </a:rPr>
              <a:t>APACHE DORIS</a:t>
            </a:r>
            <a:endParaRPr lang="ko-KR" altLang="en-US" sz="7400" b="1">
              <a:ln w="28575">
                <a:solidFill>
                  <a:schemeClr val="tx1"/>
                </a:solidFill>
              </a:ln>
              <a:noFill/>
              <a:latin typeface="Montserrat" pitchFamily="2" charset="0"/>
              <a:cs typeface="Arial" panose="020B0604020202020204" pitchFamily="34" charset="0"/>
            </a:endParaRPr>
          </a:p>
        </p:txBody>
      </p:sp>
      <p:sp>
        <p:nvSpPr>
          <p:cNvPr id="5" name="TextBox 4">
            <a:extLst>
              <a:ext uri="{FF2B5EF4-FFF2-40B4-BE49-F238E27FC236}">
                <a16:creationId xmlns:a16="http://schemas.microsoft.com/office/drawing/2014/main" id="{1F6CFDF9-084C-BC7D-0FBD-697E26215A47}"/>
              </a:ext>
            </a:extLst>
          </p:cNvPr>
          <p:cNvSpPr txBox="1"/>
          <p:nvPr/>
        </p:nvSpPr>
        <p:spPr>
          <a:xfrm>
            <a:off x="3492853" y="4497306"/>
            <a:ext cx="5206286" cy="1421992"/>
          </a:xfrm>
          <a:prstGeom prst="rect">
            <a:avLst/>
          </a:prstGeom>
          <a:noFill/>
        </p:spPr>
        <p:txBody>
          <a:bodyPr wrap="square" rtlCol="0">
            <a:spAutoFit/>
          </a:bodyPr>
          <a:lstStyle/>
          <a:p>
            <a:pPr algn="ctr">
              <a:lnSpc>
                <a:spcPct val="150000"/>
              </a:lnSpc>
            </a:pPr>
            <a:r>
              <a:rPr lang="en-US" sz="2000" i="1" err="1">
                <a:solidFill>
                  <a:schemeClr val="bg2">
                    <a:lumMod val="50000"/>
                  </a:schemeClr>
                </a:solidFill>
                <a:latin typeface="Times New Roman" panose="02020603050405020304" pitchFamily="18" charset="0"/>
                <a:cs typeface="Times New Roman" panose="02020603050405020304" pitchFamily="18" charset="0"/>
              </a:rPr>
              <a:t>Môn</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học</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Dữ</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liệu</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lớn</a:t>
            </a:r>
            <a:endParaRPr lang="en-US" sz="2000" i="1">
              <a:solidFill>
                <a:schemeClr val="bg2">
                  <a:lumMod val="50000"/>
                </a:schemeClr>
              </a:solidFill>
              <a:latin typeface="Times New Roman" panose="02020603050405020304" pitchFamily="18" charset="0"/>
              <a:cs typeface="Times New Roman" panose="02020603050405020304" pitchFamily="18" charset="0"/>
            </a:endParaRPr>
          </a:p>
          <a:p>
            <a:pPr algn="ctr">
              <a:lnSpc>
                <a:spcPct val="150000"/>
              </a:lnSpc>
            </a:pPr>
            <a:r>
              <a:rPr lang="en-US" sz="2000" i="1" err="1">
                <a:solidFill>
                  <a:schemeClr val="bg2">
                    <a:lumMod val="50000"/>
                  </a:schemeClr>
                </a:solidFill>
                <a:latin typeface="Times New Roman" panose="02020603050405020304" pitchFamily="18" charset="0"/>
                <a:cs typeface="Times New Roman" panose="02020603050405020304" pitchFamily="18" charset="0"/>
              </a:rPr>
              <a:t>Mã</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lớp</a:t>
            </a:r>
            <a:r>
              <a:rPr lang="en-US" sz="2000" i="1">
                <a:solidFill>
                  <a:schemeClr val="bg2">
                    <a:lumMod val="50000"/>
                  </a:schemeClr>
                </a:solidFill>
                <a:latin typeface="Times New Roman" panose="02020603050405020304" pitchFamily="18" charset="0"/>
                <a:cs typeface="Times New Roman" panose="02020603050405020304" pitchFamily="18" charset="0"/>
              </a:rPr>
              <a:t>: IS405.O11.HTCL</a:t>
            </a:r>
          </a:p>
          <a:p>
            <a:pPr algn="ctr">
              <a:lnSpc>
                <a:spcPct val="150000"/>
              </a:lnSpc>
            </a:pPr>
            <a:r>
              <a:rPr lang="en-US" sz="2000" i="1" err="1">
                <a:solidFill>
                  <a:schemeClr val="bg2">
                    <a:lumMod val="50000"/>
                  </a:schemeClr>
                </a:solidFill>
                <a:latin typeface="Times New Roman" panose="02020603050405020304" pitchFamily="18" charset="0"/>
                <a:cs typeface="Times New Roman" panose="02020603050405020304" pitchFamily="18" charset="0"/>
              </a:rPr>
              <a:t>Giảng</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viên</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hướng</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dẫn</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Ths</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Nguyễn</a:t>
            </a:r>
            <a:r>
              <a:rPr lang="en-US" sz="2000" i="1">
                <a:solidFill>
                  <a:schemeClr val="bg2">
                    <a:lumMod val="50000"/>
                  </a:schemeClr>
                </a:solidFill>
                <a:latin typeface="Times New Roman" panose="02020603050405020304" pitchFamily="18" charset="0"/>
                <a:cs typeface="Times New Roman" panose="02020603050405020304" pitchFamily="18" charset="0"/>
              </a:rPr>
              <a:t> </a:t>
            </a:r>
            <a:r>
              <a:rPr lang="en-US" sz="2000" i="1" err="1">
                <a:solidFill>
                  <a:schemeClr val="bg2">
                    <a:lumMod val="50000"/>
                  </a:schemeClr>
                </a:solidFill>
                <a:latin typeface="Times New Roman" panose="02020603050405020304" pitchFamily="18" charset="0"/>
                <a:cs typeface="Times New Roman" panose="02020603050405020304" pitchFamily="18" charset="0"/>
              </a:rPr>
              <a:t>Hồ</a:t>
            </a:r>
            <a:r>
              <a:rPr lang="en-US" sz="2000" i="1">
                <a:solidFill>
                  <a:schemeClr val="bg2">
                    <a:lumMod val="50000"/>
                  </a:schemeClr>
                </a:solidFill>
                <a:latin typeface="Times New Roman" panose="02020603050405020304" pitchFamily="18" charset="0"/>
                <a:cs typeface="Times New Roman" panose="02020603050405020304" pitchFamily="18" charset="0"/>
              </a:rPr>
              <a:t> Duy Tri</a:t>
            </a:r>
          </a:p>
        </p:txBody>
      </p:sp>
      <p:sp>
        <p:nvSpPr>
          <p:cNvPr id="3" name="TextBox 2">
            <a:extLst>
              <a:ext uri="{FF2B5EF4-FFF2-40B4-BE49-F238E27FC236}">
                <a16:creationId xmlns:a16="http://schemas.microsoft.com/office/drawing/2014/main" id="{E554A145-51BD-18F5-4EBA-768874C30466}"/>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1</a:t>
            </a:r>
          </a:p>
        </p:txBody>
      </p:sp>
    </p:spTree>
    <p:extLst>
      <p:ext uri="{BB962C8B-B14F-4D97-AF65-F5344CB8AC3E}">
        <p14:creationId xmlns:p14="http://schemas.microsoft.com/office/powerpoint/2010/main" val="6865173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agram&#10;&#10;Description automatically generated">
            <a:extLst>
              <a:ext uri="{FF2B5EF4-FFF2-40B4-BE49-F238E27FC236}">
                <a16:creationId xmlns:a16="http://schemas.microsoft.com/office/drawing/2014/main" id="{F7CA5EC3-3DCA-D2AC-2344-7C3665E675DC}"/>
              </a:ext>
            </a:extLst>
          </p:cNvPr>
          <p:cNvPicPr>
            <a:picLocks noChangeAspect="1"/>
          </p:cNvPicPr>
          <p:nvPr/>
        </p:nvPicPr>
        <p:blipFill rotWithShape="1">
          <a:blip r:embed="rId2">
            <a:extLst>
              <a:ext uri="{28A0092B-C50C-407E-A947-70E740481C1C}">
                <a14:useLocalDpi xmlns:a14="http://schemas.microsoft.com/office/drawing/2010/main" val="0"/>
              </a:ext>
            </a:extLst>
          </a:blip>
          <a:srcRect t="10519" r="12359" b="8909"/>
          <a:stretch/>
        </p:blipFill>
        <p:spPr bwMode="auto">
          <a:xfrm>
            <a:off x="5943601" y="1254796"/>
            <a:ext cx="6047231" cy="4348407"/>
          </a:xfrm>
          <a:prstGeom prst="rect">
            <a:avLst/>
          </a:prstGeom>
          <a:noFill/>
          <a:ln>
            <a:noFill/>
          </a:ln>
        </p:spPr>
      </p:pic>
      <p:sp>
        <p:nvSpPr>
          <p:cNvPr id="3" name="TextBox 2">
            <a:extLst>
              <a:ext uri="{FF2B5EF4-FFF2-40B4-BE49-F238E27FC236}">
                <a16:creationId xmlns:a16="http://schemas.microsoft.com/office/drawing/2014/main" id="{2B968914-4127-4F99-1015-3D51A4F8EEB4}"/>
              </a:ext>
            </a:extLst>
          </p:cNvPr>
          <p:cNvSpPr txBox="1"/>
          <p:nvPr/>
        </p:nvSpPr>
        <p:spPr>
          <a:xfrm>
            <a:off x="201168" y="2161217"/>
            <a:ext cx="5742433" cy="2806987"/>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
            </a:pPr>
            <a:r>
              <a:rPr lang="vi-VN" sz="2000" b="1" i="0" u="none" strike="noStrike">
                <a:effectLst/>
                <a:latin typeface="Times New Roman" panose="02020603050405020304" pitchFamily="18" charset="0"/>
                <a:cs typeface="Times New Roman" panose="02020603050405020304" pitchFamily="18" charset="0"/>
              </a:rPr>
              <a:t>Frontend(FE): </a:t>
            </a:r>
            <a:r>
              <a:rPr lang="vi-VN" sz="2000" b="0" i="0" u="none" strike="noStrike">
                <a:effectLst/>
                <a:latin typeface="Times New Roman" panose="02020603050405020304" pitchFamily="18" charset="0"/>
                <a:cs typeface="Times New Roman" panose="02020603050405020304" pitchFamily="18" charset="0"/>
              </a:rPr>
              <a:t>Chịu trách nhiệm chính về truy cập yêu cầu của người dùng, phân tích cú pháp truy vấn và lập kế hoạch, quản lý meta data và các công việc liên quan đến quản lý node.</a:t>
            </a:r>
            <a:endParaRPr lang="en-US" sz="2000" b="0" i="0" u="none" strike="noStrike">
              <a:effectLst/>
              <a:latin typeface="Times New Roman" panose="02020603050405020304" pitchFamily="18" charset="0"/>
              <a:cs typeface="Times New Roman" panose="02020603050405020304" pitchFamily="18" charset="0"/>
            </a:endParaRPr>
          </a:p>
          <a:p>
            <a:pPr marL="285750" indent="-285750" algn="just" rtl="0">
              <a:lnSpc>
                <a:spcPct val="150000"/>
              </a:lnSpc>
              <a:spcBef>
                <a:spcPts val="0"/>
              </a:spcBef>
              <a:spcAft>
                <a:spcPts val="0"/>
              </a:spcAft>
              <a:buFont typeface="Wingdings" panose="05000000000000000000" pitchFamily="2" charset="2"/>
              <a:buChar char="§"/>
            </a:pPr>
            <a:r>
              <a:rPr lang="vi-VN" sz="2000" b="1" i="0" u="none" strike="noStrike">
                <a:effectLst/>
                <a:latin typeface="Times New Roman" panose="02020603050405020304" pitchFamily="18" charset="0"/>
                <a:cs typeface="Times New Roman" panose="02020603050405020304" pitchFamily="18" charset="0"/>
              </a:rPr>
              <a:t>Backend(BE): </a:t>
            </a:r>
            <a:r>
              <a:rPr lang="vi-VN" sz="2000" b="0" i="0" u="none" strike="noStrike">
                <a:effectLst/>
                <a:latin typeface="Times New Roman" panose="02020603050405020304" pitchFamily="18" charset="0"/>
                <a:cs typeface="Times New Roman" panose="02020603050405020304" pitchFamily="18" charset="0"/>
              </a:rPr>
              <a:t>Chịu trách nhiệm chính cho việc</a:t>
            </a:r>
            <a:r>
              <a:rPr lang="en-US" sz="2000" b="0" i="0" u="none" strike="noStrike">
                <a:effectLst/>
                <a:latin typeface="Times New Roman" panose="02020603050405020304" pitchFamily="18" charset="0"/>
                <a:cs typeface="Times New Roman" panose="02020603050405020304" pitchFamily="18" charset="0"/>
              </a:rPr>
              <a:t>      </a:t>
            </a:r>
            <a:r>
              <a:rPr lang="vi-VN" sz="2000" b="0" i="0" u="none" strike="noStrike">
                <a:effectLst/>
                <a:latin typeface="Times New Roman" panose="02020603050405020304" pitchFamily="18" charset="0"/>
                <a:cs typeface="Times New Roman" panose="02020603050405020304" pitchFamily="18" charset="0"/>
              </a:rPr>
              <a:t>lưu trữ</a:t>
            </a:r>
            <a:r>
              <a:rPr lang="en-US" sz="2000" b="0" i="0" u="none" strike="noStrike">
                <a:effectLst/>
                <a:latin typeface="Times New Roman" panose="02020603050405020304" pitchFamily="18" charset="0"/>
                <a:cs typeface="Times New Roman" panose="02020603050405020304" pitchFamily="18" charset="0"/>
              </a:rPr>
              <a:t> </a:t>
            </a:r>
            <a:r>
              <a:rPr lang="vi-VN" sz="2000" b="0" i="0" u="none" strike="noStrike">
                <a:effectLst/>
                <a:latin typeface="Times New Roman" panose="02020603050405020304" pitchFamily="18" charset="0"/>
                <a:cs typeface="Times New Roman" panose="02020603050405020304" pitchFamily="18" charset="0"/>
              </a:rPr>
              <a:t>dữ liệu và thực hiện kế hoạch truy vấn.</a:t>
            </a:r>
            <a:endParaRPr lang="vi-VN" sz="2000" b="0">
              <a:effectLst/>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BFA7D311-F204-0013-631F-DB9D026E5262}"/>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10</a:t>
            </a:r>
          </a:p>
        </p:txBody>
      </p:sp>
    </p:spTree>
    <p:extLst>
      <p:ext uri="{BB962C8B-B14F-4D97-AF65-F5344CB8AC3E}">
        <p14:creationId xmlns:p14="http://schemas.microsoft.com/office/powerpoint/2010/main" val="624482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diagram&#10;&#10;Description automatically generated">
            <a:extLst>
              <a:ext uri="{FF2B5EF4-FFF2-40B4-BE49-F238E27FC236}">
                <a16:creationId xmlns:a16="http://schemas.microsoft.com/office/drawing/2014/main" id="{FCBC0D6A-A283-62B4-21B2-0BC3F6ACE92B}"/>
              </a:ext>
            </a:extLst>
          </p:cNvPr>
          <p:cNvPicPr>
            <a:picLocks noChangeAspect="1"/>
          </p:cNvPicPr>
          <p:nvPr/>
        </p:nvPicPr>
        <p:blipFill>
          <a:blip r:embed="rId2">
            <a:alphaModFix amt="10000"/>
            <a:extLst>
              <a:ext uri="{28A0092B-C50C-407E-A947-70E740481C1C}">
                <a14:useLocalDpi xmlns:a14="http://schemas.microsoft.com/office/drawing/2010/main" val="0"/>
              </a:ext>
            </a:extLst>
          </a:blip>
          <a:stretch>
            <a:fillRect/>
          </a:stretch>
        </p:blipFill>
        <p:spPr>
          <a:xfrm>
            <a:off x="-22952" y="0"/>
            <a:ext cx="12237904" cy="6858000"/>
          </a:xfrm>
          <a:prstGeom prst="rect">
            <a:avLst/>
          </a:prstGeom>
        </p:spPr>
      </p:pic>
      <p:sp>
        <p:nvSpPr>
          <p:cNvPr id="5" name="Rectangle 4">
            <a:extLst>
              <a:ext uri="{FF2B5EF4-FFF2-40B4-BE49-F238E27FC236}">
                <a16:creationId xmlns:a16="http://schemas.microsoft.com/office/drawing/2014/main" id="{7D0F1A1F-0ACD-7710-DE1B-4BF0F72CDF90}"/>
              </a:ext>
            </a:extLst>
          </p:cNvPr>
          <p:cNvSpPr/>
          <p:nvPr/>
        </p:nvSpPr>
        <p:spPr>
          <a:xfrm>
            <a:off x="1737253" y="2487782"/>
            <a:ext cx="8717486" cy="3938049"/>
          </a:xfrm>
          <a:prstGeom prst="rect">
            <a:avLst/>
          </a:prstGeom>
          <a:solidFill>
            <a:srgbClr val="E2C996"/>
          </a:solidFill>
          <a:ln w="9525" cap="flat">
            <a:noFill/>
            <a:prstDash val="solid"/>
            <a:miter/>
          </a:ln>
        </p:spPr>
        <p:txBody>
          <a:bodyPr rtlCol="0" anchor="ctr"/>
          <a:lstStyle/>
          <a:p>
            <a:pPr algn="just" rtl="0">
              <a:lnSpc>
                <a:spcPct val="150000"/>
              </a:lnSpc>
              <a:spcBef>
                <a:spcPts val="0"/>
              </a:spcBef>
              <a:spcAft>
                <a:spcPts val="0"/>
              </a:spcAft>
            </a:pPr>
            <a:r>
              <a:rPr lang="vi-VN" b="0" i="0" u="none" strike="noStrike">
                <a:effectLst/>
                <a:latin typeface="Times New Roman" panose="02020603050405020304" pitchFamily="18" charset="0"/>
                <a:cs typeface="Times New Roman" panose="02020603050405020304" pitchFamily="18" charset="0"/>
              </a:rPr>
              <a:t>Doris sử dụng lưu trữ dạng cột để mã hóa và nén và đọc dữ liệu theo cột, cho phép tỷ lệ nén </a:t>
            </a:r>
            <a:r>
              <a:rPr lang="en-US" b="0" i="0" u="none" strike="noStrike">
                <a:effectLst/>
                <a:latin typeface="Times New Roman" panose="02020603050405020304" pitchFamily="18" charset="0"/>
                <a:cs typeface="Times New Roman" panose="02020603050405020304" pitchFamily="18" charset="0"/>
              </a:rPr>
              <a:t> </a:t>
            </a:r>
            <a:r>
              <a:rPr lang="vi-VN" b="0" i="0" u="none" strike="noStrike">
                <a:effectLst/>
                <a:latin typeface="Times New Roman" panose="02020603050405020304" pitchFamily="18" charset="0"/>
                <a:cs typeface="Times New Roman" panose="02020603050405020304" pitchFamily="18" charset="0"/>
              </a:rPr>
              <a:t>rất cao đồng thời giảm số lượng lớn các lần quét dữ liệu không liên quan, do đó sử dụng hiệu quả hơn tài nguyên IO và CPU. Doris cũng hỗ trợ cấu trúc chỉ mục tương đối phong phú để giảm việc quét dữ liệu:</a:t>
            </a:r>
            <a:endParaRPr lang="vi-VN" b="0">
              <a:effectLst/>
              <a:latin typeface="Times New Roman" panose="02020603050405020304" pitchFamily="18" charset="0"/>
              <a:cs typeface="Times New Roman" panose="02020603050405020304" pitchFamily="18" charset="0"/>
            </a:endParaRPr>
          </a:p>
          <a:p>
            <a:pPr marL="285750" indent="-285750" algn="just" rtl="0" fontAlgn="base">
              <a:lnSpc>
                <a:spcPct val="150000"/>
              </a:lnSpc>
              <a:spcBef>
                <a:spcPts val="0"/>
              </a:spcBef>
              <a:spcAft>
                <a:spcPts val="0"/>
              </a:spcAft>
              <a:buFont typeface="Wingdings" panose="05000000000000000000" pitchFamily="2" charset="2"/>
              <a:buChar char="§"/>
            </a:pPr>
            <a:r>
              <a:rPr lang="vi-VN" b="0" i="0" u="none" strike="noStrike">
                <a:effectLst/>
                <a:latin typeface="Times New Roman" panose="02020603050405020304" pitchFamily="18" charset="0"/>
                <a:cs typeface="Times New Roman" panose="02020603050405020304" pitchFamily="18" charset="0"/>
              </a:rPr>
              <a:t>Hỗ trợ chỉ mục khóa ghép được sắp xếp</a:t>
            </a:r>
            <a:endParaRPr lang="en-US" b="0" i="0" u="none" strike="noStrike">
              <a:effectLst/>
              <a:latin typeface="Times New Roman" panose="02020603050405020304" pitchFamily="18" charset="0"/>
              <a:cs typeface="Times New Roman" panose="02020603050405020304" pitchFamily="18" charset="0"/>
            </a:endParaRPr>
          </a:p>
          <a:p>
            <a:pPr marL="285750" indent="-285750" algn="just" rtl="0" fontAlgn="base">
              <a:lnSpc>
                <a:spcPct val="150000"/>
              </a:lnSpc>
              <a:spcBef>
                <a:spcPts val="0"/>
              </a:spcBef>
              <a:spcAft>
                <a:spcPts val="0"/>
              </a:spcAft>
              <a:buFont typeface="Wingdings" panose="05000000000000000000" pitchFamily="2" charset="2"/>
              <a:buChar char="§"/>
            </a:pPr>
            <a:r>
              <a:rPr lang="vi-VN" b="0" i="0" u="none" strike="noStrike">
                <a:effectLst/>
                <a:latin typeface="Times New Roman" panose="02020603050405020304" pitchFamily="18" charset="0"/>
                <a:cs typeface="Times New Roman" panose="02020603050405020304" pitchFamily="18" charset="0"/>
              </a:rPr>
              <a:t>Chỉ mục Z-order</a:t>
            </a:r>
            <a:endParaRPr lang="en-US" b="0" i="0" u="none" strike="noStrike">
              <a:effectLst/>
              <a:latin typeface="Times New Roman" panose="02020603050405020304" pitchFamily="18" charset="0"/>
              <a:cs typeface="Times New Roman" panose="02020603050405020304" pitchFamily="18" charset="0"/>
            </a:endParaRPr>
          </a:p>
          <a:p>
            <a:pPr marL="285750" indent="-285750" algn="just" rtl="0" fontAlgn="base">
              <a:lnSpc>
                <a:spcPct val="150000"/>
              </a:lnSpc>
              <a:spcBef>
                <a:spcPts val="0"/>
              </a:spcBef>
              <a:spcAft>
                <a:spcPts val="0"/>
              </a:spcAft>
              <a:buFont typeface="Wingdings" panose="05000000000000000000" pitchFamily="2" charset="2"/>
              <a:buChar char="§"/>
            </a:pPr>
            <a:r>
              <a:rPr lang="vi-VN" b="0" i="0" u="none" strike="noStrike">
                <a:effectLst/>
                <a:latin typeface="Times New Roman" panose="02020603050405020304" pitchFamily="18" charset="0"/>
                <a:cs typeface="Times New Roman" panose="02020603050405020304" pitchFamily="18" charset="0"/>
              </a:rPr>
              <a:t>MIN / MAX indexing</a:t>
            </a:r>
            <a:endParaRPr lang="en-US" b="0" i="0" u="none" strike="noStrike">
              <a:effectLst/>
              <a:latin typeface="Times New Roman" panose="02020603050405020304" pitchFamily="18" charset="0"/>
              <a:cs typeface="Times New Roman" panose="02020603050405020304" pitchFamily="18" charset="0"/>
            </a:endParaRPr>
          </a:p>
          <a:p>
            <a:pPr marL="285750" indent="-285750" algn="just" rtl="0" fontAlgn="base">
              <a:lnSpc>
                <a:spcPct val="150000"/>
              </a:lnSpc>
              <a:spcBef>
                <a:spcPts val="0"/>
              </a:spcBef>
              <a:spcAft>
                <a:spcPts val="0"/>
              </a:spcAft>
              <a:buFont typeface="Wingdings" panose="05000000000000000000" pitchFamily="2" charset="2"/>
              <a:buChar char="§"/>
            </a:pPr>
            <a:r>
              <a:rPr lang="vi-VN" b="0" i="0" u="none" strike="noStrike">
                <a:effectLst/>
                <a:latin typeface="Times New Roman" panose="02020603050405020304" pitchFamily="18" charset="0"/>
                <a:cs typeface="Times New Roman" panose="02020603050405020304" pitchFamily="18" charset="0"/>
              </a:rPr>
              <a:t>Bộ lọc Bloom</a:t>
            </a:r>
            <a:endParaRPr lang="en-US" b="0" i="0" u="none" strike="noStrike">
              <a:effectLst/>
              <a:latin typeface="Times New Roman" panose="02020603050405020304" pitchFamily="18" charset="0"/>
              <a:cs typeface="Times New Roman" panose="02020603050405020304" pitchFamily="18" charset="0"/>
            </a:endParaRPr>
          </a:p>
          <a:p>
            <a:pPr marL="285750" indent="-285750" algn="just" rtl="0" fontAlgn="base">
              <a:lnSpc>
                <a:spcPct val="150000"/>
              </a:lnSpc>
              <a:spcBef>
                <a:spcPts val="0"/>
              </a:spcBef>
              <a:spcAft>
                <a:spcPts val="0"/>
              </a:spcAft>
              <a:buFont typeface="Wingdings" panose="05000000000000000000" pitchFamily="2" charset="2"/>
              <a:buChar char="§"/>
            </a:pPr>
            <a:r>
              <a:rPr lang="vi-VN" b="0" i="0" u="none" strike="noStrike">
                <a:effectLst/>
                <a:latin typeface="Times New Roman" panose="02020603050405020304" pitchFamily="18" charset="0"/>
                <a:cs typeface="Times New Roman" panose="02020603050405020304" pitchFamily="18" charset="0"/>
              </a:rPr>
              <a:t>Đảo ngược chỉ mục</a:t>
            </a:r>
          </a:p>
        </p:txBody>
      </p:sp>
      <p:grpSp>
        <p:nvGrpSpPr>
          <p:cNvPr id="7" name="Group 6">
            <a:extLst>
              <a:ext uri="{FF2B5EF4-FFF2-40B4-BE49-F238E27FC236}">
                <a16:creationId xmlns:a16="http://schemas.microsoft.com/office/drawing/2014/main" id="{A4ED4FE5-035B-460F-7A3E-997563E65D58}"/>
              </a:ext>
            </a:extLst>
          </p:cNvPr>
          <p:cNvGrpSpPr/>
          <p:nvPr/>
        </p:nvGrpSpPr>
        <p:grpSpPr>
          <a:xfrm>
            <a:off x="4774688" y="885182"/>
            <a:ext cx="2642616" cy="1170432"/>
            <a:chOff x="5303057" y="1109037"/>
            <a:chExt cx="2019175" cy="842267"/>
          </a:xfrm>
          <a:solidFill>
            <a:srgbClr val="AD8330"/>
          </a:solidFill>
        </p:grpSpPr>
        <p:sp>
          <p:nvSpPr>
            <p:cNvPr id="8" name="Rectangle: Rounded Corners 7">
              <a:extLst>
                <a:ext uri="{FF2B5EF4-FFF2-40B4-BE49-F238E27FC236}">
                  <a16:creationId xmlns:a16="http://schemas.microsoft.com/office/drawing/2014/main" id="{A2DD1848-451C-7F23-DC14-F1CE6684CEB8}"/>
                </a:ext>
              </a:extLst>
            </p:cNvPr>
            <p:cNvSpPr/>
            <p:nvPr/>
          </p:nvSpPr>
          <p:spPr>
            <a:xfrm>
              <a:off x="5303057" y="1109037"/>
              <a:ext cx="2019175" cy="842267"/>
            </a:xfrm>
            <a:prstGeom prst="roundRect">
              <a:avLst/>
            </a:prstGeom>
            <a:grpFill/>
          </p:spPr>
          <p:style>
            <a:lnRef idx="2">
              <a:schemeClr val="lt1">
                <a:hueOff val="0"/>
                <a:satOff val="0"/>
                <a:lumOff val="0"/>
                <a:alphaOff val="0"/>
              </a:schemeClr>
            </a:lnRef>
            <a:fillRef idx="1">
              <a:schemeClr val="accent4">
                <a:hueOff val="1633482"/>
                <a:satOff val="-6796"/>
                <a:lumOff val="1601"/>
                <a:alphaOff val="0"/>
              </a:schemeClr>
            </a:fillRef>
            <a:effectRef idx="0">
              <a:schemeClr val="accent4">
                <a:hueOff val="1633482"/>
                <a:satOff val="-6796"/>
                <a:lumOff val="1601"/>
                <a:alphaOff val="0"/>
              </a:schemeClr>
            </a:effectRef>
            <a:fontRef idx="minor">
              <a:schemeClr val="lt1"/>
            </a:fontRef>
          </p:style>
          <p:txBody>
            <a:bodyPr/>
            <a:lstStyle/>
            <a:p>
              <a:endParaRPr lang="en-US"/>
            </a:p>
          </p:txBody>
        </p:sp>
        <p:sp>
          <p:nvSpPr>
            <p:cNvPr id="9" name="Rectangle: Rounded Corners 4">
              <a:extLst>
                <a:ext uri="{FF2B5EF4-FFF2-40B4-BE49-F238E27FC236}">
                  <a16:creationId xmlns:a16="http://schemas.microsoft.com/office/drawing/2014/main" id="{1FB24917-C65F-03B2-AAC3-FBA65782E6F8}"/>
                </a:ext>
              </a:extLst>
            </p:cNvPr>
            <p:cNvSpPr txBox="1"/>
            <p:nvPr/>
          </p:nvSpPr>
          <p:spPr>
            <a:xfrm>
              <a:off x="5344173" y="1150153"/>
              <a:ext cx="1936943" cy="760035"/>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err="1">
                  <a:solidFill>
                    <a:schemeClr val="bg1"/>
                  </a:solidFill>
                  <a:latin typeface="Times New Roman" panose="02020603050405020304" pitchFamily="18" charset="0"/>
                  <a:cs typeface="Times New Roman" panose="02020603050405020304" pitchFamily="18" charset="0"/>
                </a:rPr>
                <a:t>Công</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cụ</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lưu</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trữ</a:t>
              </a:r>
              <a:endParaRPr lang="en-US" sz="2400" kern="1200">
                <a:solidFill>
                  <a:schemeClr val="bg1"/>
                </a:solidFill>
                <a:latin typeface="Times New Roman" panose="02020603050405020304" pitchFamily="18" charset="0"/>
                <a:cs typeface="Times New Roman" panose="02020603050405020304" pitchFamily="18" charset="0"/>
              </a:endParaRPr>
            </a:p>
          </p:txBody>
        </p:sp>
      </p:grpSp>
      <p:sp>
        <p:nvSpPr>
          <p:cNvPr id="2" name="TextBox 1">
            <a:extLst>
              <a:ext uri="{FF2B5EF4-FFF2-40B4-BE49-F238E27FC236}">
                <a16:creationId xmlns:a16="http://schemas.microsoft.com/office/drawing/2014/main" id="{70D96F7E-873C-DFA8-3478-737D7380BEFA}"/>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11</a:t>
            </a:r>
          </a:p>
        </p:txBody>
      </p:sp>
    </p:spTree>
    <p:extLst>
      <p:ext uri="{BB962C8B-B14F-4D97-AF65-F5344CB8AC3E}">
        <p14:creationId xmlns:p14="http://schemas.microsoft.com/office/powerpoint/2010/main" val="37926226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diagram">
            <a:extLst>
              <a:ext uri="{FF2B5EF4-FFF2-40B4-BE49-F238E27FC236}">
                <a16:creationId xmlns:a16="http://schemas.microsoft.com/office/drawing/2014/main" id="{DD98A03C-1E64-9360-AFE4-256F4FD7A923}"/>
              </a:ext>
            </a:extLst>
          </p:cNvPr>
          <p:cNvPicPr>
            <a:picLocks noChangeAspect="1"/>
          </p:cNvPicPr>
          <p:nvPr/>
        </p:nvPicPr>
        <p:blipFill>
          <a:blip r:embed="rId2">
            <a:alphaModFix amt="10000"/>
            <a:extLst>
              <a:ext uri="{28A0092B-C50C-407E-A947-70E740481C1C}">
                <a14:useLocalDpi xmlns:a14="http://schemas.microsoft.com/office/drawing/2010/main" val="0"/>
              </a:ext>
            </a:extLst>
          </a:blip>
          <a:stretch>
            <a:fillRect/>
          </a:stretch>
        </p:blipFill>
        <p:spPr>
          <a:xfrm>
            <a:off x="-22952" y="0"/>
            <a:ext cx="12237904" cy="6858000"/>
          </a:xfrm>
          <a:prstGeom prst="rect">
            <a:avLst/>
          </a:prstGeom>
        </p:spPr>
      </p:pic>
      <p:sp>
        <p:nvSpPr>
          <p:cNvPr id="5" name="Rectangle 4">
            <a:extLst>
              <a:ext uri="{FF2B5EF4-FFF2-40B4-BE49-F238E27FC236}">
                <a16:creationId xmlns:a16="http://schemas.microsoft.com/office/drawing/2014/main" id="{7D0F1A1F-0ACD-7710-DE1B-4BF0F72CDF90}"/>
              </a:ext>
            </a:extLst>
          </p:cNvPr>
          <p:cNvSpPr/>
          <p:nvPr/>
        </p:nvSpPr>
        <p:spPr>
          <a:xfrm>
            <a:off x="1255731" y="2516253"/>
            <a:ext cx="9680525" cy="1825494"/>
          </a:xfrm>
          <a:prstGeom prst="rect">
            <a:avLst/>
          </a:prstGeom>
          <a:solidFill>
            <a:srgbClr val="DE7F00"/>
          </a:solidFill>
          <a:ln w="9525" cap="flat">
            <a:noFill/>
            <a:prstDash val="solid"/>
            <a:miter/>
          </a:ln>
        </p:spPr>
        <p:txBody>
          <a:bodyPr rtlCol="0" anchor="ctr"/>
          <a:lstStyle/>
          <a:p>
            <a:pPr algn="just" rtl="0">
              <a:lnSpc>
                <a:spcPct val="150000"/>
              </a:lnSpc>
              <a:spcBef>
                <a:spcPts val="0"/>
              </a:spcBef>
              <a:spcAft>
                <a:spcPts val="0"/>
              </a:spcAft>
            </a:pPr>
            <a:r>
              <a:rPr lang="vi-VN" b="0" i="0" u="none" strike="noStrike">
                <a:effectLst/>
                <a:latin typeface="Times New Roman" panose="02020603050405020304" pitchFamily="18" charset="0"/>
                <a:cs typeface="Times New Roman" panose="02020603050405020304" pitchFamily="18" charset="0"/>
              </a:rPr>
              <a:t>Doris hỗ trợ nhiều mô hình lưu trữ khác nhau, với các tối ưu hóa cụ thể cho các tình huống khác nhau:</a:t>
            </a:r>
            <a:endParaRPr lang="vi-VN" b="0">
              <a:effectLst/>
              <a:latin typeface="Times New Roman" panose="02020603050405020304" pitchFamily="18" charset="0"/>
              <a:cs typeface="Times New Roman" panose="02020603050405020304" pitchFamily="18" charset="0"/>
            </a:endParaRPr>
          </a:p>
          <a:p>
            <a:pPr marL="285750" indent="-285750" algn="just" rtl="0" fontAlgn="base">
              <a:lnSpc>
                <a:spcPct val="150000"/>
              </a:lnSpc>
              <a:spcBef>
                <a:spcPts val="0"/>
              </a:spcBef>
              <a:spcAft>
                <a:spcPts val="0"/>
              </a:spcAft>
              <a:buFont typeface="Wingdings" panose="05000000000000000000" pitchFamily="2" charset="2"/>
              <a:buChar char="§"/>
            </a:pPr>
            <a:r>
              <a:rPr lang="vi-VN" b="0" i="0" u="none" strike="noStrike">
                <a:effectLst/>
                <a:latin typeface="Times New Roman" panose="02020603050405020304" pitchFamily="18" charset="0"/>
                <a:cs typeface="Times New Roman" panose="02020603050405020304" pitchFamily="18" charset="0"/>
              </a:rPr>
              <a:t>Mô hình khóa tổng hợp</a:t>
            </a:r>
            <a:endParaRPr lang="en-US" b="0" i="0" u="none" strike="noStrike">
              <a:effectLst/>
              <a:latin typeface="Times New Roman" panose="02020603050405020304" pitchFamily="18" charset="0"/>
              <a:cs typeface="Times New Roman" panose="02020603050405020304" pitchFamily="18" charset="0"/>
            </a:endParaRPr>
          </a:p>
          <a:p>
            <a:pPr marL="285750" indent="-285750" algn="just" rtl="0" fontAlgn="base">
              <a:lnSpc>
                <a:spcPct val="150000"/>
              </a:lnSpc>
              <a:spcBef>
                <a:spcPts val="0"/>
              </a:spcBef>
              <a:spcAft>
                <a:spcPts val="0"/>
              </a:spcAft>
              <a:buFont typeface="Wingdings" panose="05000000000000000000" pitchFamily="2" charset="2"/>
              <a:buChar char="§"/>
            </a:pPr>
            <a:r>
              <a:rPr lang="vi-VN" b="0" i="0" u="none" strike="noStrike">
                <a:effectLst/>
                <a:latin typeface="Times New Roman" panose="02020603050405020304" pitchFamily="18" charset="0"/>
                <a:cs typeface="Times New Roman" panose="02020603050405020304" pitchFamily="18" charset="0"/>
              </a:rPr>
              <a:t>Mô hình khóa duy nhất</a:t>
            </a:r>
            <a:endParaRPr lang="en-US" b="0" i="0" u="none" strike="noStrike">
              <a:effectLst/>
              <a:latin typeface="Times New Roman" panose="02020603050405020304" pitchFamily="18" charset="0"/>
              <a:cs typeface="Times New Roman" panose="02020603050405020304" pitchFamily="18" charset="0"/>
            </a:endParaRPr>
          </a:p>
          <a:p>
            <a:pPr marL="285750" indent="-285750" algn="just" rtl="0" fontAlgn="base">
              <a:lnSpc>
                <a:spcPct val="150000"/>
              </a:lnSpc>
              <a:spcBef>
                <a:spcPts val="0"/>
              </a:spcBef>
              <a:spcAft>
                <a:spcPts val="0"/>
              </a:spcAft>
              <a:buFont typeface="Wingdings" panose="05000000000000000000" pitchFamily="2" charset="2"/>
              <a:buChar char="§"/>
            </a:pPr>
            <a:r>
              <a:rPr lang="vi-VN" b="0" i="0" u="none" strike="noStrike">
                <a:effectLst/>
                <a:latin typeface="Times New Roman" panose="02020603050405020304" pitchFamily="18" charset="0"/>
                <a:cs typeface="Times New Roman" panose="02020603050405020304" pitchFamily="18" charset="0"/>
              </a:rPr>
              <a:t>Mô hình khóa trùng lặp</a:t>
            </a:r>
          </a:p>
        </p:txBody>
      </p:sp>
      <p:grpSp>
        <p:nvGrpSpPr>
          <p:cNvPr id="2" name="Group 1">
            <a:extLst>
              <a:ext uri="{FF2B5EF4-FFF2-40B4-BE49-F238E27FC236}">
                <a16:creationId xmlns:a16="http://schemas.microsoft.com/office/drawing/2014/main" id="{1E71216A-E359-6256-C1C1-8B6233562E82}"/>
              </a:ext>
            </a:extLst>
          </p:cNvPr>
          <p:cNvGrpSpPr/>
          <p:nvPr/>
        </p:nvGrpSpPr>
        <p:grpSpPr>
          <a:xfrm>
            <a:off x="4861596" y="834114"/>
            <a:ext cx="2468797" cy="1170432"/>
            <a:chOff x="5355961" y="2650255"/>
            <a:chExt cx="2294985" cy="842267"/>
          </a:xfrm>
          <a:solidFill>
            <a:srgbClr val="AD6300"/>
          </a:solidFill>
        </p:grpSpPr>
        <p:sp>
          <p:nvSpPr>
            <p:cNvPr id="3" name="Rectangle: Rounded Corners 2">
              <a:extLst>
                <a:ext uri="{FF2B5EF4-FFF2-40B4-BE49-F238E27FC236}">
                  <a16:creationId xmlns:a16="http://schemas.microsoft.com/office/drawing/2014/main" id="{B3F6B8A5-7B1D-8697-7CBA-734AD7DB2197}"/>
                </a:ext>
              </a:extLst>
            </p:cNvPr>
            <p:cNvSpPr/>
            <p:nvPr/>
          </p:nvSpPr>
          <p:spPr>
            <a:xfrm>
              <a:off x="5355961" y="2650255"/>
              <a:ext cx="2294985" cy="842267"/>
            </a:xfrm>
            <a:prstGeom prst="roundRect">
              <a:avLst/>
            </a:prstGeom>
            <a:grpFill/>
          </p:spPr>
          <p:style>
            <a:lnRef idx="2">
              <a:schemeClr val="lt1">
                <a:hueOff val="0"/>
                <a:satOff val="0"/>
                <a:lumOff val="0"/>
                <a:alphaOff val="0"/>
              </a:schemeClr>
            </a:lnRef>
            <a:fillRef idx="1">
              <a:schemeClr val="accent4">
                <a:hueOff val="3266964"/>
                <a:satOff val="-13592"/>
                <a:lumOff val="3203"/>
                <a:alphaOff val="0"/>
              </a:schemeClr>
            </a:fillRef>
            <a:effectRef idx="0">
              <a:schemeClr val="accent4">
                <a:hueOff val="3266964"/>
                <a:satOff val="-13592"/>
                <a:lumOff val="3203"/>
                <a:alphaOff val="0"/>
              </a:schemeClr>
            </a:effectRef>
            <a:fontRef idx="minor">
              <a:schemeClr val="lt1"/>
            </a:fontRef>
          </p:style>
          <p:txBody>
            <a:bodyPr/>
            <a:lstStyle/>
            <a:p>
              <a:endParaRPr lang="en-US"/>
            </a:p>
          </p:txBody>
        </p:sp>
        <p:sp>
          <p:nvSpPr>
            <p:cNvPr id="4" name="Rectangle: Rounded Corners 4">
              <a:extLst>
                <a:ext uri="{FF2B5EF4-FFF2-40B4-BE49-F238E27FC236}">
                  <a16:creationId xmlns:a16="http://schemas.microsoft.com/office/drawing/2014/main" id="{0E0E362A-7D75-AB94-21C6-170792989CBF}"/>
                </a:ext>
              </a:extLst>
            </p:cNvPr>
            <p:cNvSpPr txBox="1"/>
            <p:nvPr/>
          </p:nvSpPr>
          <p:spPr>
            <a:xfrm>
              <a:off x="5397077" y="2691371"/>
              <a:ext cx="2212753" cy="760035"/>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err="1">
                  <a:solidFill>
                    <a:schemeClr val="bg1"/>
                  </a:solidFill>
                  <a:latin typeface="Times New Roman" panose="02020603050405020304" pitchFamily="18" charset="0"/>
                  <a:cs typeface="Times New Roman" panose="02020603050405020304" pitchFamily="18" charset="0"/>
                </a:rPr>
                <a:t>Mô</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hình</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lưu</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trữ</a:t>
              </a:r>
              <a:endParaRPr lang="en-US" sz="2400" kern="1200">
                <a:solidFill>
                  <a:schemeClr val="bg1"/>
                </a:solidFill>
                <a:latin typeface="Times New Roman" panose="02020603050405020304" pitchFamily="18" charset="0"/>
                <a:cs typeface="Times New Roman" panose="02020603050405020304" pitchFamily="18" charset="0"/>
              </a:endParaRPr>
            </a:p>
          </p:txBody>
        </p:sp>
      </p:grpSp>
      <p:sp>
        <p:nvSpPr>
          <p:cNvPr id="6" name="TextBox 5">
            <a:extLst>
              <a:ext uri="{FF2B5EF4-FFF2-40B4-BE49-F238E27FC236}">
                <a16:creationId xmlns:a16="http://schemas.microsoft.com/office/drawing/2014/main" id="{75042341-5FE2-173F-842E-FB5B10BBBCA8}"/>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12</a:t>
            </a:r>
          </a:p>
        </p:txBody>
      </p:sp>
    </p:spTree>
    <p:extLst>
      <p:ext uri="{BB962C8B-B14F-4D97-AF65-F5344CB8AC3E}">
        <p14:creationId xmlns:p14="http://schemas.microsoft.com/office/powerpoint/2010/main" val="31987363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diagram">
            <a:extLst>
              <a:ext uri="{FF2B5EF4-FFF2-40B4-BE49-F238E27FC236}">
                <a16:creationId xmlns:a16="http://schemas.microsoft.com/office/drawing/2014/main" id="{7950C60C-399C-BFDA-F9D1-32F286C4935A}"/>
              </a:ext>
            </a:extLst>
          </p:cNvPr>
          <p:cNvPicPr>
            <a:picLocks noChangeAspect="1"/>
          </p:cNvPicPr>
          <p:nvPr/>
        </p:nvPicPr>
        <p:blipFill>
          <a:blip r:embed="rId2">
            <a:alphaModFix amt="10000"/>
            <a:extLst>
              <a:ext uri="{28A0092B-C50C-407E-A947-70E740481C1C}">
                <a14:useLocalDpi xmlns:a14="http://schemas.microsoft.com/office/drawing/2010/main" val="0"/>
              </a:ext>
            </a:extLst>
          </a:blip>
          <a:stretch>
            <a:fillRect/>
          </a:stretch>
        </p:blipFill>
        <p:spPr>
          <a:xfrm>
            <a:off x="-22952" y="0"/>
            <a:ext cx="12237904" cy="6858000"/>
          </a:xfrm>
          <a:prstGeom prst="rect">
            <a:avLst/>
          </a:prstGeom>
        </p:spPr>
      </p:pic>
      <p:sp>
        <p:nvSpPr>
          <p:cNvPr id="5" name="Rectangle 4">
            <a:extLst>
              <a:ext uri="{FF2B5EF4-FFF2-40B4-BE49-F238E27FC236}">
                <a16:creationId xmlns:a16="http://schemas.microsoft.com/office/drawing/2014/main" id="{7D0F1A1F-0ACD-7710-DE1B-4BF0F72CDF90}"/>
              </a:ext>
            </a:extLst>
          </p:cNvPr>
          <p:cNvSpPr/>
          <p:nvPr/>
        </p:nvSpPr>
        <p:spPr>
          <a:xfrm>
            <a:off x="1666088" y="1981200"/>
            <a:ext cx="8859805" cy="979447"/>
          </a:xfrm>
          <a:prstGeom prst="rect">
            <a:avLst/>
          </a:prstGeom>
          <a:solidFill>
            <a:srgbClr val="FFA969"/>
          </a:solidFill>
          <a:ln w="9525" cap="flat">
            <a:noFill/>
            <a:prstDash val="solid"/>
            <a:miter/>
          </a:ln>
        </p:spPr>
        <p:txBody>
          <a:bodyPr rtlCol="0" anchor="ctr"/>
          <a:lstStyle/>
          <a:p>
            <a:pPr algn="ctr">
              <a:lnSpc>
                <a:spcPct val="150000"/>
              </a:lnSpc>
            </a:pPr>
            <a:r>
              <a:rPr lang="vi-VN">
                <a:latin typeface="Times New Roman" panose="02020603050405020304" pitchFamily="18" charset="0"/>
                <a:cs typeface="Times New Roman" panose="02020603050405020304" pitchFamily="18" charset="0"/>
              </a:rPr>
              <a:t>Doris áp dụng mô hình MPP, với việc thực thi song song giữa và trong các nút, và cũng hỗ</a:t>
            </a: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trợ kết hợp trộn phân tán cho nhiều bảng lớn, có thể đối phó tốt hơn với các truy vấn phức tạp</a:t>
            </a:r>
            <a:r>
              <a:rPr lang="en-US">
                <a:latin typeface="Times New Roman" panose="02020603050405020304" pitchFamily="18" charset="0"/>
                <a:cs typeface="Times New Roman" panose="02020603050405020304" pitchFamily="18" charset="0"/>
              </a:rPr>
              <a:t>.</a:t>
            </a:r>
            <a:endParaRPr lang="en-US" sz="2000">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7997D22E-97F7-80C0-CF54-0632FF7D46C4}"/>
              </a:ext>
            </a:extLst>
          </p:cNvPr>
          <p:cNvGrpSpPr/>
          <p:nvPr/>
        </p:nvGrpSpPr>
        <p:grpSpPr>
          <a:xfrm>
            <a:off x="4774685" y="469935"/>
            <a:ext cx="2642616" cy="1170432"/>
            <a:chOff x="4728211" y="4380848"/>
            <a:chExt cx="1881600" cy="842267"/>
          </a:xfrm>
          <a:solidFill>
            <a:srgbClr val="B04A00"/>
          </a:solidFill>
        </p:grpSpPr>
        <p:sp>
          <p:nvSpPr>
            <p:cNvPr id="8" name="Rectangle: Rounded Corners 7">
              <a:extLst>
                <a:ext uri="{FF2B5EF4-FFF2-40B4-BE49-F238E27FC236}">
                  <a16:creationId xmlns:a16="http://schemas.microsoft.com/office/drawing/2014/main" id="{64DA0FAE-147F-00BC-9C9D-478CCEDC4033}"/>
                </a:ext>
              </a:extLst>
            </p:cNvPr>
            <p:cNvSpPr/>
            <p:nvPr/>
          </p:nvSpPr>
          <p:spPr>
            <a:xfrm>
              <a:off x="4728211" y="4380848"/>
              <a:ext cx="1881600" cy="842267"/>
            </a:xfrm>
            <a:prstGeom prst="roundRect">
              <a:avLst/>
            </a:prstGeom>
            <a:grpFill/>
          </p:spPr>
          <p:style>
            <a:lnRef idx="2">
              <a:schemeClr val="lt1">
                <a:hueOff val="0"/>
                <a:satOff val="0"/>
                <a:lumOff val="0"/>
                <a:alphaOff val="0"/>
              </a:schemeClr>
            </a:lnRef>
            <a:fillRef idx="1">
              <a:schemeClr val="accent4">
                <a:hueOff val="4900445"/>
                <a:satOff val="-20388"/>
                <a:lumOff val="4804"/>
                <a:alphaOff val="0"/>
              </a:schemeClr>
            </a:fillRef>
            <a:effectRef idx="0">
              <a:schemeClr val="accent4">
                <a:hueOff val="4900445"/>
                <a:satOff val="-20388"/>
                <a:lumOff val="4804"/>
                <a:alphaOff val="0"/>
              </a:schemeClr>
            </a:effectRef>
            <a:fontRef idx="minor">
              <a:schemeClr val="lt1"/>
            </a:fontRef>
          </p:style>
          <p:txBody>
            <a:bodyPr/>
            <a:lstStyle/>
            <a:p>
              <a:endParaRPr lang="en-US">
                <a:solidFill>
                  <a:schemeClr val="bg1"/>
                </a:solidFill>
              </a:endParaRPr>
            </a:p>
          </p:txBody>
        </p:sp>
        <p:sp>
          <p:nvSpPr>
            <p:cNvPr id="9" name="Rectangle: Rounded Corners 4">
              <a:extLst>
                <a:ext uri="{FF2B5EF4-FFF2-40B4-BE49-F238E27FC236}">
                  <a16:creationId xmlns:a16="http://schemas.microsoft.com/office/drawing/2014/main" id="{52A241B4-3EDF-A382-1B40-1EE838EF20DA}"/>
                </a:ext>
              </a:extLst>
            </p:cNvPr>
            <p:cNvSpPr txBox="1"/>
            <p:nvPr/>
          </p:nvSpPr>
          <p:spPr>
            <a:xfrm>
              <a:off x="4769327" y="4421964"/>
              <a:ext cx="1799368" cy="760035"/>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err="1">
                  <a:solidFill>
                    <a:schemeClr val="bg1"/>
                  </a:solidFill>
                  <a:latin typeface="Times New Roman" panose="02020603050405020304" pitchFamily="18" charset="0"/>
                  <a:cs typeface="Times New Roman" panose="02020603050405020304" pitchFamily="18" charset="0"/>
                </a:rPr>
                <a:t>Công</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cụ</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truy</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vấn</a:t>
              </a:r>
              <a:endParaRPr lang="en-US" sz="2400" kern="1200">
                <a:solidFill>
                  <a:schemeClr val="bg1"/>
                </a:solidFill>
                <a:latin typeface="Times New Roman" panose="02020603050405020304" pitchFamily="18" charset="0"/>
                <a:cs typeface="Times New Roman" panose="02020603050405020304" pitchFamily="18" charset="0"/>
              </a:endParaRPr>
            </a:p>
          </p:txBody>
        </p:sp>
      </p:grpSp>
      <p:pic>
        <p:nvPicPr>
          <p:cNvPr id="4" name="Picture 3" descr="Diagram&#10;&#10;Description automatically generated">
            <a:extLst>
              <a:ext uri="{FF2B5EF4-FFF2-40B4-BE49-F238E27FC236}">
                <a16:creationId xmlns:a16="http://schemas.microsoft.com/office/drawing/2014/main" id="{78C1792D-BF5D-A056-68B3-627F2A3665A9}"/>
              </a:ext>
            </a:extLst>
          </p:cNvPr>
          <p:cNvPicPr>
            <a:picLocks noChangeAspect="1"/>
          </p:cNvPicPr>
          <p:nvPr/>
        </p:nvPicPr>
        <p:blipFill rotWithShape="1">
          <a:blip r:embed="rId3">
            <a:extLst>
              <a:ext uri="{28A0092B-C50C-407E-A947-70E740481C1C}">
                <a14:useLocalDpi xmlns:a14="http://schemas.microsoft.com/office/drawing/2010/main" val="0"/>
              </a:ext>
            </a:extLst>
          </a:blip>
          <a:srcRect l="6871" r="11326"/>
          <a:stretch/>
        </p:blipFill>
        <p:spPr bwMode="auto">
          <a:xfrm>
            <a:off x="3588666" y="3207456"/>
            <a:ext cx="5014650" cy="3403735"/>
          </a:xfrm>
          <a:prstGeom prst="rect">
            <a:avLst/>
          </a:prstGeom>
          <a:noFill/>
          <a:ln>
            <a:noFill/>
          </a:ln>
        </p:spPr>
      </p:pic>
      <p:sp>
        <p:nvSpPr>
          <p:cNvPr id="2" name="TextBox 1">
            <a:extLst>
              <a:ext uri="{FF2B5EF4-FFF2-40B4-BE49-F238E27FC236}">
                <a16:creationId xmlns:a16="http://schemas.microsoft.com/office/drawing/2014/main" id="{9E2C90FC-E4F8-62B7-DD92-45AA04408BEC}"/>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13</a:t>
            </a:r>
          </a:p>
        </p:txBody>
      </p:sp>
    </p:spTree>
    <p:extLst>
      <p:ext uri="{BB962C8B-B14F-4D97-AF65-F5344CB8AC3E}">
        <p14:creationId xmlns:p14="http://schemas.microsoft.com/office/powerpoint/2010/main" val="7179571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diagram">
            <a:extLst>
              <a:ext uri="{FF2B5EF4-FFF2-40B4-BE49-F238E27FC236}">
                <a16:creationId xmlns:a16="http://schemas.microsoft.com/office/drawing/2014/main" id="{E009AA41-3DB3-DA66-4F40-050B0BFB87F7}"/>
              </a:ext>
            </a:extLst>
          </p:cNvPr>
          <p:cNvPicPr>
            <a:picLocks noChangeAspect="1"/>
          </p:cNvPicPr>
          <p:nvPr/>
        </p:nvPicPr>
        <p:blipFill>
          <a:blip r:embed="rId2">
            <a:alphaModFix amt="10000"/>
            <a:extLst>
              <a:ext uri="{28A0092B-C50C-407E-A947-70E740481C1C}">
                <a14:useLocalDpi xmlns:a14="http://schemas.microsoft.com/office/drawing/2010/main" val="0"/>
              </a:ext>
            </a:extLst>
          </a:blip>
          <a:stretch>
            <a:fillRect/>
          </a:stretch>
        </p:blipFill>
        <p:spPr>
          <a:xfrm>
            <a:off x="-22952" y="0"/>
            <a:ext cx="12237904" cy="6858000"/>
          </a:xfrm>
          <a:prstGeom prst="rect">
            <a:avLst/>
          </a:prstGeom>
        </p:spPr>
      </p:pic>
      <p:sp>
        <p:nvSpPr>
          <p:cNvPr id="5" name="Rectangle 4">
            <a:extLst>
              <a:ext uri="{FF2B5EF4-FFF2-40B4-BE49-F238E27FC236}">
                <a16:creationId xmlns:a16="http://schemas.microsoft.com/office/drawing/2014/main" id="{7D0F1A1F-0ACD-7710-DE1B-4BF0F72CDF90}"/>
              </a:ext>
            </a:extLst>
          </p:cNvPr>
          <p:cNvSpPr/>
          <p:nvPr/>
        </p:nvSpPr>
        <p:spPr>
          <a:xfrm>
            <a:off x="1700836" y="2282497"/>
            <a:ext cx="8790317" cy="905257"/>
          </a:xfrm>
          <a:prstGeom prst="rect">
            <a:avLst/>
          </a:prstGeom>
          <a:solidFill>
            <a:srgbClr val="FF6D33"/>
          </a:solidFill>
          <a:ln w="9525" cap="flat">
            <a:noFill/>
            <a:prstDash val="solid"/>
            <a:miter/>
          </a:ln>
        </p:spPr>
        <p:txBody>
          <a:bodyPr rtlCol="0" anchor="ctr"/>
          <a:lstStyle/>
          <a:p>
            <a:pPr algn="ctr">
              <a:lnSpc>
                <a:spcPct val="150000"/>
              </a:lnSpc>
            </a:pPr>
            <a:r>
              <a:rPr lang="vi-VN" sz="1800" b="0" i="0" u="none" strike="noStrike">
                <a:effectLst/>
                <a:latin typeface="Times New Roman" panose="02020603050405020304" pitchFamily="18" charset="0"/>
                <a:cs typeface="Times New Roman" panose="02020603050405020304" pitchFamily="18" charset="0"/>
              </a:rPr>
              <a:t>Về trình tối ưu hóa, Doris sử dụng kết hợp giữa CBO và RBO, với RBO hỗ trợ gấp liên tục, </a:t>
            </a:r>
            <a:r>
              <a:rPr lang="en-US" sz="1800" b="0" i="0" u="none" strike="noStrike">
                <a:effectLst/>
                <a:latin typeface="Times New Roman" panose="02020603050405020304" pitchFamily="18" charset="0"/>
                <a:cs typeface="Times New Roman" panose="02020603050405020304" pitchFamily="18" charset="0"/>
              </a:rPr>
              <a:t> </a:t>
            </a:r>
            <a:r>
              <a:rPr lang="vi-VN" sz="1800" b="0" i="0" u="none" strike="noStrike">
                <a:effectLst/>
                <a:latin typeface="Times New Roman" panose="02020603050405020304" pitchFamily="18" charset="0"/>
                <a:cs typeface="Times New Roman" panose="02020603050405020304" pitchFamily="18" charset="0"/>
              </a:rPr>
              <a:t>viết lại truy vấn con, đẩy xuống vị từ, .</a:t>
            </a:r>
            <a:r>
              <a:rPr lang="en-US" sz="1800" b="0" i="0" u="none" strike="noStrike">
                <a:effectLst/>
                <a:latin typeface="Times New Roman" panose="02020603050405020304" pitchFamily="18" charset="0"/>
                <a:cs typeface="Times New Roman" panose="02020603050405020304" pitchFamily="18" charset="0"/>
              </a:rPr>
              <a:t>.</a:t>
            </a:r>
            <a:r>
              <a:rPr lang="vi-VN" sz="1800" b="0" i="0" u="none" strike="noStrike">
                <a:effectLst/>
                <a:latin typeface="Times New Roman" panose="02020603050405020304" pitchFamily="18" charset="0"/>
                <a:cs typeface="Times New Roman" panose="02020603050405020304" pitchFamily="18" charset="0"/>
              </a:rPr>
              <a:t>. và CBO hỗ trợ </a:t>
            </a:r>
            <a:r>
              <a:rPr lang="en-US" sz="1800" b="0" i="0" u="none" strike="noStrike">
                <a:effectLst/>
                <a:latin typeface="Times New Roman" panose="02020603050405020304" pitchFamily="18" charset="0"/>
                <a:cs typeface="Times New Roman" panose="02020603050405020304" pitchFamily="18" charset="0"/>
              </a:rPr>
              <a:t>t</a:t>
            </a:r>
            <a:r>
              <a:rPr lang="vi-VN" sz="1800" b="0" i="0" u="none" strike="noStrike">
                <a:effectLst/>
                <a:latin typeface="Times New Roman" panose="02020603050405020304" pitchFamily="18" charset="0"/>
                <a:cs typeface="Times New Roman" panose="02020603050405020304" pitchFamily="18" charset="0"/>
              </a:rPr>
              <a:t>ham gia sắp xếp lại.</a:t>
            </a:r>
            <a:endParaRPr lang="en-US" sz="2000">
              <a:latin typeface="Times New Roman" panose="02020603050405020304" pitchFamily="18" charset="0"/>
              <a:cs typeface="Times New Roman" panose="02020603050405020304" pitchFamily="18" charset="0"/>
            </a:endParaRPr>
          </a:p>
        </p:txBody>
      </p:sp>
      <p:grpSp>
        <p:nvGrpSpPr>
          <p:cNvPr id="2" name="Group 1">
            <a:extLst>
              <a:ext uri="{FF2B5EF4-FFF2-40B4-BE49-F238E27FC236}">
                <a16:creationId xmlns:a16="http://schemas.microsoft.com/office/drawing/2014/main" id="{7FFB5AA0-85AA-6AF3-705A-26196B8FD3D2}"/>
              </a:ext>
            </a:extLst>
          </p:cNvPr>
          <p:cNvGrpSpPr/>
          <p:nvPr/>
        </p:nvGrpSpPr>
        <p:grpSpPr>
          <a:xfrm>
            <a:off x="4774687" y="779785"/>
            <a:ext cx="2642616" cy="1170432"/>
            <a:chOff x="1888840" y="4422962"/>
            <a:chExt cx="1937345" cy="842267"/>
          </a:xfrm>
          <a:solidFill>
            <a:srgbClr val="B43500"/>
          </a:solidFill>
        </p:grpSpPr>
        <p:sp>
          <p:nvSpPr>
            <p:cNvPr id="3" name="Rectangle: Rounded Corners 2">
              <a:extLst>
                <a:ext uri="{FF2B5EF4-FFF2-40B4-BE49-F238E27FC236}">
                  <a16:creationId xmlns:a16="http://schemas.microsoft.com/office/drawing/2014/main" id="{8FEB58C6-7122-FF2E-EB6C-2F68CE0FF861}"/>
                </a:ext>
              </a:extLst>
            </p:cNvPr>
            <p:cNvSpPr/>
            <p:nvPr/>
          </p:nvSpPr>
          <p:spPr>
            <a:xfrm>
              <a:off x="1888840" y="4422962"/>
              <a:ext cx="1937345" cy="842267"/>
            </a:xfrm>
            <a:prstGeom prst="roundRect">
              <a:avLst/>
            </a:prstGeom>
            <a:grpFill/>
          </p:spPr>
          <p:style>
            <a:lnRef idx="2">
              <a:schemeClr val="lt1">
                <a:hueOff val="0"/>
                <a:satOff val="0"/>
                <a:lumOff val="0"/>
                <a:alphaOff val="0"/>
              </a:schemeClr>
            </a:lnRef>
            <a:fillRef idx="1">
              <a:schemeClr val="accent4">
                <a:hueOff val="6533927"/>
                <a:satOff val="-27185"/>
                <a:lumOff val="6405"/>
                <a:alphaOff val="0"/>
              </a:schemeClr>
            </a:fillRef>
            <a:effectRef idx="0">
              <a:schemeClr val="accent4">
                <a:hueOff val="6533927"/>
                <a:satOff val="-27185"/>
                <a:lumOff val="6405"/>
                <a:alphaOff val="0"/>
              </a:schemeClr>
            </a:effectRef>
            <a:fontRef idx="minor">
              <a:schemeClr val="lt1"/>
            </a:fontRef>
          </p:style>
          <p:txBody>
            <a:bodyPr/>
            <a:lstStyle/>
            <a:p>
              <a:endParaRPr lang="en-US"/>
            </a:p>
          </p:txBody>
        </p:sp>
        <p:sp>
          <p:nvSpPr>
            <p:cNvPr id="4" name="Rectangle: Rounded Corners 4">
              <a:extLst>
                <a:ext uri="{FF2B5EF4-FFF2-40B4-BE49-F238E27FC236}">
                  <a16:creationId xmlns:a16="http://schemas.microsoft.com/office/drawing/2014/main" id="{37E48014-E18A-2BB3-6A5A-E03BF81C0F60}"/>
                </a:ext>
              </a:extLst>
            </p:cNvPr>
            <p:cNvSpPr txBox="1"/>
            <p:nvPr/>
          </p:nvSpPr>
          <p:spPr>
            <a:xfrm>
              <a:off x="1929956" y="4464078"/>
              <a:ext cx="1855113" cy="760035"/>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err="1">
                  <a:solidFill>
                    <a:schemeClr val="bg1"/>
                  </a:solidFill>
                  <a:latin typeface="Times New Roman" panose="02020603050405020304" pitchFamily="18" charset="0"/>
                  <a:cs typeface="Times New Roman" panose="02020603050405020304" pitchFamily="18" charset="0"/>
                </a:rPr>
                <a:t>Trình</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tối</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ưu</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hóa</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truy</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vấn</a:t>
              </a:r>
              <a:endParaRPr lang="en-US" sz="2400" kern="1200">
                <a:solidFill>
                  <a:schemeClr val="bg1"/>
                </a:solidFill>
                <a:latin typeface="Times New Roman" panose="02020603050405020304" pitchFamily="18" charset="0"/>
                <a:cs typeface="Times New Roman" panose="02020603050405020304" pitchFamily="18" charset="0"/>
              </a:endParaRPr>
            </a:p>
          </p:txBody>
        </p:sp>
      </p:grpSp>
      <p:pic>
        <p:nvPicPr>
          <p:cNvPr id="7" name="Picture 6" descr="Diagram&#10;&#10;Description automatically generated">
            <a:extLst>
              <a:ext uri="{FF2B5EF4-FFF2-40B4-BE49-F238E27FC236}">
                <a16:creationId xmlns:a16="http://schemas.microsoft.com/office/drawing/2014/main" id="{91788C36-6AA5-64C5-8D45-7FD48E861AD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72947" y="3455334"/>
            <a:ext cx="6846093" cy="3135086"/>
          </a:xfrm>
          <a:prstGeom prst="rect">
            <a:avLst/>
          </a:prstGeom>
          <a:noFill/>
          <a:ln>
            <a:noFill/>
          </a:ln>
        </p:spPr>
      </p:pic>
      <p:sp>
        <p:nvSpPr>
          <p:cNvPr id="6" name="TextBox 5">
            <a:extLst>
              <a:ext uri="{FF2B5EF4-FFF2-40B4-BE49-F238E27FC236}">
                <a16:creationId xmlns:a16="http://schemas.microsoft.com/office/drawing/2014/main" id="{E172863B-D3D3-8C9F-3874-07B840A0E2E9}"/>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14</a:t>
            </a:r>
          </a:p>
        </p:txBody>
      </p:sp>
    </p:spTree>
    <p:extLst>
      <p:ext uri="{BB962C8B-B14F-4D97-AF65-F5344CB8AC3E}">
        <p14:creationId xmlns:p14="http://schemas.microsoft.com/office/powerpoint/2010/main" val="11626575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75622C-B5EE-8D21-4B6F-BB08856B1425}"/>
              </a:ext>
            </a:extLst>
          </p:cNvPr>
          <p:cNvSpPr txBox="1"/>
          <p:nvPr/>
        </p:nvSpPr>
        <p:spPr>
          <a:xfrm>
            <a:off x="3263061" y="2459504"/>
            <a:ext cx="5665877" cy="1938992"/>
          </a:xfrm>
          <a:prstGeom prst="rect">
            <a:avLst/>
          </a:prstGeom>
          <a:noFill/>
        </p:spPr>
        <p:txBody>
          <a:bodyPr wrap="square" rtlCol="0">
            <a:spAutoFit/>
          </a:bodyPr>
          <a:lstStyle/>
          <a:p>
            <a:pPr algn="ctr"/>
            <a:r>
              <a:rPr lang="en-US" altLang="ko-KR" sz="6000" b="1">
                <a:solidFill>
                  <a:schemeClr val="tx1">
                    <a:lumMod val="75000"/>
                    <a:lumOff val="25000"/>
                  </a:schemeClr>
                </a:solidFill>
                <a:latin typeface="Montserrat" pitchFamily="2" charset="0"/>
                <a:cs typeface="Arial" panose="020B0604020202020204" pitchFamily="34" charset="0"/>
              </a:rPr>
              <a:t>ƯU ĐIỂM &amp; NHƯỢC ĐIỂM</a:t>
            </a:r>
            <a:endParaRPr lang="ko-KR" altLang="en-US" sz="6000" b="1">
              <a:solidFill>
                <a:schemeClr val="tx1">
                  <a:lumMod val="75000"/>
                  <a:lumOff val="25000"/>
                </a:schemeClr>
              </a:solidFill>
              <a:latin typeface="Montserrat" pitchFamily="2" charset="0"/>
              <a:cs typeface="Arial" panose="020B0604020202020204" pitchFamily="34" charset="0"/>
            </a:endParaRPr>
          </a:p>
        </p:txBody>
      </p:sp>
      <p:sp>
        <p:nvSpPr>
          <p:cNvPr id="3" name="TextBox 2">
            <a:extLst>
              <a:ext uri="{FF2B5EF4-FFF2-40B4-BE49-F238E27FC236}">
                <a16:creationId xmlns:a16="http://schemas.microsoft.com/office/drawing/2014/main" id="{7E2DB50E-F5C2-839B-4822-0EA8B025FF77}"/>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15</a:t>
            </a:r>
          </a:p>
        </p:txBody>
      </p:sp>
    </p:spTree>
    <p:extLst>
      <p:ext uri="{BB962C8B-B14F-4D97-AF65-F5344CB8AC3E}">
        <p14:creationId xmlns:p14="http://schemas.microsoft.com/office/powerpoint/2010/main" val="1120550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6859CD65-6A02-6735-8291-ED980D45A344}"/>
              </a:ext>
            </a:extLst>
          </p:cNvPr>
          <p:cNvSpPr/>
          <p:nvPr/>
        </p:nvSpPr>
        <p:spPr>
          <a:xfrm>
            <a:off x="544942" y="928255"/>
            <a:ext cx="4839856" cy="5477163"/>
          </a:xfrm>
          <a:prstGeom prst="roundRect">
            <a:avLst/>
          </a:prstGeom>
          <a:solidFill>
            <a:srgbClr val="F7DDDD"/>
          </a:solidFill>
          <a:ln w="9525" cap="flat">
            <a:noFill/>
            <a:prstDash val="solid"/>
            <a:miter/>
          </a:ln>
        </p:spPr>
        <p:txBody>
          <a:bodyPr rtlCol="0" anchor="ctr"/>
          <a:lstStyle/>
          <a:p>
            <a:pPr marL="285750" indent="-285750" algn="just">
              <a:lnSpc>
                <a:spcPct val="150000"/>
              </a:lnSpc>
              <a:buFont typeface="Wingdings" panose="05000000000000000000" pitchFamily="2" charset="2"/>
              <a:buChar char="ü"/>
            </a:pPr>
            <a:r>
              <a:rPr lang="en-US" sz="2000" err="1">
                <a:latin typeface="Times New Roman" panose="02020603050405020304" pitchFamily="18" charset="0"/>
                <a:cs typeface="Times New Roman" panose="02020603050405020304" pitchFamily="18" charset="0"/>
              </a:rPr>
              <a:t>Hiệu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suất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cao</a:t>
            </a:r>
            <a:r>
              <a:rPr lang="en-US" sz="2000">
                <a:latin typeface="Times New Roman" panose="02020603050405020304" pitchFamily="18" charset="0"/>
                <a:cs typeface="Times New Roman" panose="02020603050405020304" pitchFamily="18" charset="0"/>
              </a:rPr>
              <a:t>.</a:t>
            </a:r>
          </a:p>
          <a:p>
            <a:pPr marL="285750" indent="-285750" algn="just">
              <a:lnSpc>
                <a:spcPct val="150000"/>
              </a:lnSpc>
              <a:buFont typeface="Wingdings" panose="05000000000000000000" pitchFamily="2" charset="2"/>
              <a:buChar char="ü"/>
            </a:pPr>
            <a:r>
              <a:rPr lang="en-US" sz="2000" err="1">
                <a:latin typeface="Times New Roman" panose="02020603050405020304" pitchFamily="18" charset="0"/>
                <a:cs typeface="Times New Roman" panose="02020603050405020304" pitchFamily="18" charset="0"/>
              </a:rPr>
              <a:t>Dễ</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sử</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dụng</a:t>
            </a:r>
            <a:r>
              <a:rPr lang="en-US" sz="2000">
                <a:latin typeface="Times New Roman" panose="02020603050405020304" pitchFamily="18" charset="0"/>
                <a:cs typeface="Times New Roman" panose="02020603050405020304" pitchFamily="18" charset="0"/>
              </a:rPr>
              <a:t>.</a:t>
            </a:r>
          </a:p>
          <a:p>
            <a:pPr marL="285750" indent="-285750" algn="just">
              <a:lnSpc>
                <a:spcPct val="150000"/>
              </a:lnSpc>
              <a:buFont typeface="Wingdings" panose="05000000000000000000" pitchFamily="2" charset="2"/>
              <a:buChar char="ü"/>
            </a:pPr>
            <a:r>
              <a:rPr lang="en-US" sz="2000" err="1">
                <a:latin typeface="Times New Roman" panose="02020603050405020304" pitchFamily="18" charset="0"/>
                <a:cs typeface="Times New Roman" panose="02020603050405020304" pitchFamily="18" charset="0"/>
              </a:rPr>
              <a:t>Kiến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trúc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tinh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gọn</a:t>
            </a:r>
            <a:r>
              <a:rPr lang="en-US" sz="2000">
                <a:latin typeface="Times New Roman" panose="02020603050405020304" pitchFamily="18" charset="0"/>
                <a:cs typeface="Times New Roman" panose="02020603050405020304" pitchFamily="18" charset="0"/>
              </a:rPr>
              <a:t>.</a:t>
            </a:r>
          </a:p>
          <a:p>
            <a:pPr marL="285750" indent="-285750" algn="just">
              <a:lnSpc>
                <a:spcPct val="150000"/>
              </a:lnSpc>
              <a:buFont typeface="Wingdings" panose="05000000000000000000" pitchFamily="2" charset="2"/>
              <a:buChar char="ü"/>
            </a:pPr>
            <a:r>
              <a:rPr lang="en-US" sz="2000" err="1">
                <a:latin typeface="Times New Roman" panose="02020603050405020304" pitchFamily="18" charset="0"/>
                <a:cs typeface="Times New Roman" panose="02020603050405020304" pitchFamily="18" charset="0"/>
              </a:rPr>
              <a:t>Khả</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năng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mở</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rộng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và</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độ</a:t>
            </a:r>
            <a:r>
              <a:rPr lang="en-US" sz="2000">
                <a:latin typeface="Times New Roman" panose="02020603050405020304" pitchFamily="18" charset="0"/>
                <a:cs typeface="Times New Roman" panose="02020603050405020304" pitchFamily="18" charset="0"/>
              </a:rPr>
              <a:t> tin </a:t>
            </a:r>
            <a:r>
              <a:rPr lang="en-US" sz="2000" err="1">
                <a:latin typeface="Times New Roman" panose="02020603050405020304" pitchFamily="18" charset="0"/>
                <a:cs typeface="Times New Roman" panose="02020603050405020304" pitchFamily="18" charset="0"/>
              </a:rPr>
              <a:t>cậy</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cao</a:t>
            </a:r>
            <a:r>
              <a:rPr lang="en-US" sz="2000">
                <a:latin typeface="Times New Roman" panose="02020603050405020304" pitchFamily="18" charset="0"/>
                <a:cs typeface="Times New Roman" panose="02020603050405020304" pitchFamily="18" charset="0"/>
              </a:rPr>
              <a:t>.</a:t>
            </a:r>
          </a:p>
          <a:p>
            <a:pPr marL="285750" indent="-285750" algn="just">
              <a:lnSpc>
                <a:spcPct val="150000"/>
              </a:lnSpc>
              <a:buFont typeface="Wingdings" panose="05000000000000000000" pitchFamily="2" charset="2"/>
              <a:buChar char="ü"/>
            </a:pPr>
            <a:r>
              <a:rPr lang="en-US" sz="2000" err="1">
                <a:latin typeface="Times New Roman" panose="02020603050405020304" pitchFamily="18" charset="0"/>
                <a:cs typeface="Times New Roman" panose="02020603050405020304" pitchFamily="18" charset="0"/>
              </a:rPr>
              <a:t>Làm</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phong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phú</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hệ</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sinh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thái</a:t>
            </a:r>
            <a:r>
              <a:rPr lang="en-US" sz="2000">
                <a:latin typeface="Times New Roman" panose="02020603050405020304" pitchFamily="18" charset="0"/>
                <a:cs typeface="Times New Roman" panose="02020603050405020304" pitchFamily="18" charset="0"/>
              </a:rPr>
              <a:t>.</a:t>
            </a:r>
          </a:p>
        </p:txBody>
      </p:sp>
      <p:sp>
        <p:nvSpPr>
          <p:cNvPr id="5" name="TextBox 4">
            <a:extLst>
              <a:ext uri="{FF2B5EF4-FFF2-40B4-BE49-F238E27FC236}">
                <a16:creationId xmlns:a16="http://schemas.microsoft.com/office/drawing/2014/main" id="{D532D9E9-69F8-13A3-9E54-6FA13ADB85D0}"/>
              </a:ext>
            </a:extLst>
          </p:cNvPr>
          <p:cNvSpPr txBox="1"/>
          <p:nvPr/>
        </p:nvSpPr>
        <p:spPr>
          <a:xfrm>
            <a:off x="1787233" y="605089"/>
            <a:ext cx="2355273" cy="646331"/>
          </a:xfrm>
          <a:prstGeom prst="rect">
            <a:avLst/>
          </a:prstGeom>
          <a:noFill/>
        </p:spPr>
        <p:txBody>
          <a:bodyPr wrap="square" rtlCol="0">
            <a:spAutoFit/>
          </a:bodyPr>
          <a:lstStyle/>
          <a:p>
            <a:r>
              <a:rPr lang="en-US" sz="3600">
                <a:latin typeface="Montserrat Black" pitchFamily="2" charset="0"/>
              </a:rPr>
              <a:t>ƯU ĐIỂM</a:t>
            </a:r>
          </a:p>
        </p:txBody>
      </p:sp>
      <p:grpSp>
        <p:nvGrpSpPr>
          <p:cNvPr id="8" name="Group 7">
            <a:extLst>
              <a:ext uri="{FF2B5EF4-FFF2-40B4-BE49-F238E27FC236}">
                <a16:creationId xmlns:a16="http://schemas.microsoft.com/office/drawing/2014/main" id="{F8E1B07F-FFC7-D22D-A991-8BB7EFF8446E}"/>
              </a:ext>
            </a:extLst>
          </p:cNvPr>
          <p:cNvGrpSpPr/>
          <p:nvPr/>
        </p:nvGrpSpPr>
        <p:grpSpPr>
          <a:xfrm>
            <a:off x="6807202" y="605089"/>
            <a:ext cx="4839856" cy="5800329"/>
            <a:chOff x="7001166" y="605089"/>
            <a:chExt cx="4839856" cy="5800329"/>
          </a:xfrm>
        </p:grpSpPr>
        <p:sp>
          <p:nvSpPr>
            <p:cNvPr id="3" name="Rectangle: Rounded Corners 2">
              <a:extLst>
                <a:ext uri="{FF2B5EF4-FFF2-40B4-BE49-F238E27FC236}">
                  <a16:creationId xmlns:a16="http://schemas.microsoft.com/office/drawing/2014/main" id="{43A0EE9B-52DE-FFD5-3A72-C24D7F866252}"/>
                </a:ext>
              </a:extLst>
            </p:cNvPr>
            <p:cNvSpPr/>
            <p:nvPr/>
          </p:nvSpPr>
          <p:spPr>
            <a:xfrm>
              <a:off x="7001166" y="928255"/>
              <a:ext cx="4839856" cy="5477163"/>
            </a:xfrm>
            <a:prstGeom prst="roundRect">
              <a:avLst/>
            </a:prstGeom>
            <a:solidFill>
              <a:schemeClr val="accent5">
                <a:lumMod val="40000"/>
                <a:lumOff val="60000"/>
              </a:schemeClr>
            </a:solidFill>
            <a:ln w="9525" cap="flat">
              <a:noFill/>
              <a:prstDash val="solid"/>
              <a:miter/>
            </a:ln>
          </p:spPr>
          <p:txBody>
            <a:bodyPr rtlCol="0" anchor="ctr"/>
            <a:lstStyle/>
            <a:p>
              <a:pPr marL="285750" indent="-285750" algn="just">
                <a:lnSpc>
                  <a:spcPct val="150000"/>
                </a:lnSpc>
                <a:buFont typeface="Times New Roman" panose="02020603050405020304" pitchFamily="18" charset="0"/>
                <a:buChar char="×"/>
              </a:pPr>
              <a:r>
                <a:rPr lang="en-US" sz="2000" err="1">
                  <a:latin typeface="Times New Roman" panose="02020603050405020304" pitchFamily="18" charset="0"/>
                  <a:cs typeface="Times New Roman" panose="02020603050405020304" pitchFamily="18" charset="0"/>
                </a:rPr>
                <a:t>Người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dùng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gặp</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khó</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khăn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trong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việc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hiểu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không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gian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khóa</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và</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giá</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trị</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cũng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như</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chức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năng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tổng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hợp</a:t>
              </a:r>
              <a:r>
                <a:rPr lang="en-US" sz="2000">
                  <a:latin typeface="Times New Roman" panose="02020603050405020304" pitchFamily="18" charset="0"/>
                  <a:cs typeface="Times New Roman" panose="02020603050405020304" pitchFamily="18" charset="0"/>
                </a:rPr>
                <a:t>.</a:t>
              </a:r>
            </a:p>
            <a:p>
              <a:pPr marL="285750" indent="-285750" algn="just">
                <a:lnSpc>
                  <a:spcPct val="150000"/>
                </a:lnSpc>
                <a:buFont typeface="Times New Roman" panose="02020603050405020304" pitchFamily="18" charset="0"/>
                <a:buChar char="×"/>
              </a:pPr>
              <a:r>
                <a:rPr lang="en-US" sz="2000" err="1">
                  <a:latin typeface="Times New Roman" panose="02020603050405020304" pitchFamily="18" charset="0"/>
                  <a:cs typeface="Times New Roman" panose="02020603050405020304" pitchFamily="18" charset="0"/>
                </a:rPr>
                <a:t>Để</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đảm</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bảo</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ngữ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nghĩa</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tổng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hợp</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thao</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tác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đếm</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trên</a:t>
              </a:r>
              <a:r>
                <a:rPr lang="en-US" sz="2000">
                  <a:latin typeface="Times New Roman" panose="02020603050405020304" pitchFamily="18" charset="0"/>
                  <a:cs typeface="Times New Roman" panose="02020603050405020304" pitchFamily="18" charset="0"/>
                </a:rPr>
                <a:t> 1 </a:t>
              </a:r>
              <a:r>
                <a:rPr lang="en-US" sz="2000" err="1">
                  <a:latin typeface="Times New Roman" panose="02020603050405020304" pitchFamily="18" charset="0"/>
                  <a:cs typeface="Times New Roman" panose="02020603050405020304" pitchFamily="18" charset="0"/>
                </a:rPr>
                <a:t>cột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đơn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phải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đọc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tất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cả</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các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cột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trong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không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gian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chính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dẫn</a:t>
              </a:r>
              <a:r>
                <a:rPr lang="en-US" sz="2000">
                  <a:latin typeface="Times New Roman" panose="02020603050405020304" pitchFamily="18" charset="0"/>
                  <a:cs typeface="Times New Roman" panose="02020603050405020304" pitchFamily="18" charset="0"/>
                </a:rPr>
                <a:t>   đến </a:t>
              </a:r>
              <a:r>
                <a:rPr lang="en-US" sz="2000" err="1">
                  <a:latin typeface="Times New Roman" panose="02020603050405020304" pitchFamily="18" charset="0"/>
                  <a:cs typeface="Times New Roman" panose="02020603050405020304" pitchFamily="18" charset="0"/>
                </a:rPr>
                <a:t>một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số</a:t>
              </a:r>
              <a:r>
                <a:rPr lang="en-US" sz="2000">
                  <a:latin typeface="Times New Roman" panose="02020603050405020304" pitchFamily="18" charset="0"/>
                  <a:cs typeface="Times New Roman" panose="02020603050405020304" pitchFamily="18" charset="0"/>
                </a:rPr>
                <a:t> lượng </a:t>
              </a:r>
              <a:r>
                <a:rPr lang="en-US" sz="2000" err="1">
                  <a:latin typeface="Times New Roman" panose="02020603050405020304" pitchFamily="18" charset="0"/>
                  <a:cs typeface="Times New Roman" panose="02020603050405020304" pitchFamily="18" charset="0"/>
                </a:rPr>
                <a:t>lớn</a:t>
              </a:r>
              <a:r>
                <a:rPr lang="en-US" sz="2000">
                  <a:latin typeface="Times New Roman" panose="02020603050405020304" pitchFamily="18" charset="0"/>
                  <a:cs typeface="Times New Roman" panose="02020603050405020304" pitchFamily="18" charset="0"/>
                </a:rPr>
                <a:t> chi </a:t>
              </a:r>
              <a:r>
                <a:rPr lang="en-US" sz="2000" err="1">
                  <a:latin typeface="Times New Roman" panose="02020603050405020304" pitchFamily="18" charset="0"/>
                  <a:cs typeface="Times New Roman" panose="02020603050405020304" pitchFamily="18" charset="0"/>
                </a:rPr>
                <a:t>phí</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đọc</a:t>
              </a:r>
              <a:r>
                <a:rPr lang="en-US" sz="2000">
                  <a:latin typeface="Times New Roman" panose="02020603050405020304" pitchFamily="18" charset="0"/>
                  <a:cs typeface="Times New Roman" panose="02020603050405020304" pitchFamily="18" charset="0"/>
                </a:rPr>
                <a:t> bổ  sung.</a:t>
              </a:r>
            </a:p>
            <a:p>
              <a:pPr marL="285750" indent="-285750" algn="just">
                <a:lnSpc>
                  <a:spcPct val="150000"/>
                </a:lnSpc>
                <a:buFont typeface="Times New Roman" panose="02020603050405020304" pitchFamily="18" charset="0"/>
                <a:buChar char="×"/>
              </a:pPr>
              <a:r>
                <a:rPr lang="en-US" sz="2000" err="1">
                  <a:latin typeface="Times New Roman" panose="02020603050405020304" pitchFamily="18" charset="0"/>
                  <a:cs typeface="Times New Roman" panose="02020603050405020304" pitchFamily="18" charset="0"/>
                </a:rPr>
                <a:t>Mô</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hình</a:t>
              </a:r>
              <a:r>
                <a:rPr lang="en-US" sz="2000">
                  <a:latin typeface="Times New Roman" panose="02020603050405020304" pitchFamily="18" charset="0"/>
                  <a:cs typeface="Times New Roman" panose="02020603050405020304" pitchFamily="18" charset="0"/>
                </a:rPr>
                <a:t> key – value.</a:t>
              </a:r>
            </a:p>
          </p:txBody>
        </p:sp>
        <p:sp>
          <p:nvSpPr>
            <p:cNvPr id="6" name="TextBox 5">
              <a:extLst>
                <a:ext uri="{FF2B5EF4-FFF2-40B4-BE49-F238E27FC236}">
                  <a16:creationId xmlns:a16="http://schemas.microsoft.com/office/drawing/2014/main" id="{A420C47E-71F6-6884-A7F7-76414DA3AC6D}"/>
                </a:ext>
              </a:extLst>
            </p:cNvPr>
            <p:cNvSpPr txBox="1"/>
            <p:nvPr/>
          </p:nvSpPr>
          <p:spPr>
            <a:xfrm>
              <a:off x="7693896" y="605089"/>
              <a:ext cx="3454395" cy="646331"/>
            </a:xfrm>
            <a:prstGeom prst="rect">
              <a:avLst/>
            </a:prstGeom>
            <a:noFill/>
          </p:spPr>
          <p:txBody>
            <a:bodyPr wrap="square" rtlCol="0">
              <a:spAutoFit/>
            </a:bodyPr>
            <a:lstStyle/>
            <a:p>
              <a:r>
                <a:rPr lang="en-US" sz="3600">
                  <a:latin typeface="Montserrat Black" pitchFamily="2" charset="0"/>
                </a:rPr>
                <a:t>NHƯỢC ĐIỂM</a:t>
              </a:r>
            </a:p>
          </p:txBody>
        </p:sp>
      </p:grpSp>
      <p:sp>
        <p:nvSpPr>
          <p:cNvPr id="4" name="TextBox 3">
            <a:extLst>
              <a:ext uri="{FF2B5EF4-FFF2-40B4-BE49-F238E27FC236}">
                <a16:creationId xmlns:a16="http://schemas.microsoft.com/office/drawing/2014/main" id="{5ED5E28C-CFF4-FBB1-F132-A35C4A8E1834}"/>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16</a:t>
            </a:r>
          </a:p>
        </p:txBody>
      </p:sp>
    </p:spTree>
    <p:extLst>
      <p:ext uri="{BB962C8B-B14F-4D97-AF65-F5344CB8AC3E}">
        <p14:creationId xmlns:p14="http://schemas.microsoft.com/office/powerpoint/2010/main" val="1825211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75622C-B5EE-8D21-4B6F-BB08856B1425}"/>
              </a:ext>
            </a:extLst>
          </p:cNvPr>
          <p:cNvSpPr txBox="1"/>
          <p:nvPr/>
        </p:nvSpPr>
        <p:spPr>
          <a:xfrm>
            <a:off x="3263061" y="2921168"/>
            <a:ext cx="5665877" cy="1015663"/>
          </a:xfrm>
          <a:prstGeom prst="rect">
            <a:avLst/>
          </a:prstGeom>
          <a:noFill/>
        </p:spPr>
        <p:txBody>
          <a:bodyPr wrap="square" rtlCol="0">
            <a:spAutoFit/>
          </a:bodyPr>
          <a:lstStyle/>
          <a:p>
            <a:pPr algn="ctr"/>
            <a:r>
              <a:rPr lang="en-US" altLang="ko-KR" sz="6000" b="1">
                <a:solidFill>
                  <a:schemeClr val="tx1">
                    <a:lumMod val="75000"/>
                    <a:lumOff val="25000"/>
                  </a:schemeClr>
                </a:solidFill>
                <a:latin typeface="Montserrat" pitchFamily="2" charset="0"/>
                <a:cs typeface="Arial" panose="020B0604020202020204" pitchFamily="34" charset="0"/>
              </a:rPr>
              <a:t>ỨNG DỤNG</a:t>
            </a:r>
            <a:endParaRPr lang="ko-KR" altLang="en-US" sz="6000" b="1">
              <a:solidFill>
                <a:schemeClr val="tx1">
                  <a:lumMod val="75000"/>
                  <a:lumOff val="25000"/>
                </a:schemeClr>
              </a:solidFill>
              <a:latin typeface="Montserrat" pitchFamily="2" charset="0"/>
              <a:cs typeface="Arial" panose="020B0604020202020204" pitchFamily="34" charset="0"/>
            </a:endParaRPr>
          </a:p>
        </p:txBody>
      </p:sp>
      <p:sp>
        <p:nvSpPr>
          <p:cNvPr id="3" name="TextBox 2">
            <a:extLst>
              <a:ext uri="{FF2B5EF4-FFF2-40B4-BE49-F238E27FC236}">
                <a16:creationId xmlns:a16="http://schemas.microsoft.com/office/drawing/2014/main" id="{D91FA7CC-391E-F864-FC50-ABA63FADD822}"/>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17</a:t>
            </a:r>
          </a:p>
        </p:txBody>
      </p:sp>
    </p:spTree>
    <p:extLst>
      <p:ext uri="{BB962C8B-B14F-4D97-AF65-F5344CB8AC3E}">
        <p14:creationId xmlns:p14="http://schemas.microsoft.com/office/powerpoint/2010/main" val="15727690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6" y="726719"/>
            <a:ext cx="7999619"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SO SÁNH VỚI CÁC SẢN PHẨM CÙNG LOẠI</a:t>
            </a:r>
            <a:endParaRPr lang="ko-KR" altLang="en-US" sz="2800" b="1">
              <a:solidFill>
                <a:schemeClr val="tx1">
                  <a:lumMod val="75000"/>
                  <a:lumOff val="25000"/>
                </a:schemeClr>
              </a:solidFill>
              <a:latin typeface="Montserrat" pitchFamily="2" charset="0"/>
              <a:cs typeface="Arial" panose="020B0604020202020204" pitchFamily="34" charset="0"/>
            </a:endParaRPr>
          </a:p>
        </p:txBody>
      </p:sp>
      <mc:AlternateContent xmlns:mc="http://schemas.openxmlformats.org/markup-compatibility/2006" xmlns:pslz="http://schemas.microsoft.com/office/powerpoint/2016/slidezoom">
        <mc:Choice Requires="pslz">
          <p:graphicFrame>
            <p:nvGraphicFramePr>
              <p:cNvPr id="7" name="Slide Zoom 6">
                <a:extLst>
                  <a:ext uri="{FF2B5EF4-FFF2-40B4-BE49-F238E27FC236}">
                    <a16:creationId xmlns:a16="http://schemas.microsoft.com/office/drawing/2014/main" id="{1B88A2BF-ED57-9D6B-DD68-D85FE35BD1AF}"/>
                  </a:ext>
                </a:extLst>
              </p:cNvPr>
              <p:cNvGraphicFramePr>
                <a:graphicFrameLocks noChangeAspect="1"/>
              </p:cNvGraphicFramePr>
              <p:nvPr>
                <p:extLst>
                  <p:ext uri="{D42A27DB-BD31-4B8C-83A1-F6EECF244321}">
                    <p14:modId xmlns:p14="http://schemas.microsoft.com/office/powerpoint/2010/main" val="842778925"/>
                  </p:ext>
                </p:extLst>
              </p:nvPr>
            </p:nvGraphicFramePr>
            <p:xfrm>
              <a:off x="923673" y="2828362"/>
              <a:ext cx="2587623" cy="1201276"/>
            </p:xfrm>
            <a:graphic>
              <a:graphicData uri="http://schemas.microsoft.com/office/powerpoint/2016/slidezoom">
                <pslz:sldZm>
                  <pslz:sldZmObj sldId="431" cId="3828934295">
                    <pslz:zmPr id="{9B0B8EFF-E13D-4401-8909-B12641266A78}" imageType="cover" transitionDur="1000">
                      <p166:blipFill xmlns:p166="http://schemas.microsoft.com/office/powerpoint/2016/6/main">
                        <a:blip r:embed="rId2">
                          <a:extLst>
                            <a:ext uri="{28A0092B-C50C-407E-A947-70E740481C1C}">
                              <a14:useLocalDpi xmlns:a14="http://schemas.microsoft.com/office/drawing/2010/main" val="0"/>
                            </a:ext>
                          </a:extLst>
                        </a:blip>
                        <a:stretch>
                          <a:fillRect/>
                        </a:stretch>
                      </p166:blipFill>
                      <p166:spPr xmlns:p166="http://schemas.microsoft.com/office/powerpoint/2016/6/main">
                        <a:xfrm>
                          <a:off x="0" y="0"/>
                          <a:ext cx="2587623" cy="1201276"/>
                        </a:xfrm>
                        <a:prstGeom prst="rect">
                          <a:avLst/>
                        </a:prstGeom>
                        <a:ln w="3175">
                          <a:noFill/>
                        </a:ln>
                      </p166:spPr>
                    </pslz:zmPr>
                  </pslz:sldZmObj>
                </pslz:sldZm>
              </a:graphicData>
            </a:graphic>
          </p:graphicFrame>
        </mc:Choice>
        <mc:Fallback xmlns="">
          <p:pic>
            <p:nvPicPr>
              <p:cNvPr id="7" name="Slide Zoom 6">
                <a:hlinkClick r:id="rId3" action="ppaction://hlinksldjump"/>
                <a:extLst>
                  <a:ext uri="{FF2B5EF4-FFF2-40B4-BE49-F238E27FC236}">
                    <a16:creationId xmlns:a16="http://schemas.microsoft.com/office/drawing/2014/main" id="{1B88A2BF-ED57-9D6B-DD68-D85FE35BD1AF}"/>
                  </a:ext>
                </a:extLst>
              </p:cNvPr>
              <p:cNvPicPr>
                <a:picLocks noGrp="1" noRot="1" noChangeAspect="1" noMove="1" noResize="1" noEditPoints="1" noAdjustHandles="1" noChangeArrowheads="1" noChangeShapeType="1"/>
              </p:cNvPicPr>
              <p:nvPr/>
            </p:nvPicPr>
            <p:blipFill>
              <a:blip r:embed="rId4">
                <a:extLst>
                  <a:ext uri="{28A0092B-C50C-407E-A947-70E740481C1C}">
                    <a14:useLocalDpi xmlns:a14="http://schemas.microsoft.com/office/drawing/2010/main" val="0"/>
                  </a:ext>
                </a:extLst>
              </a:blip>
              <a:stretch>
                <a:fillRect/>
              </a:stretch>
            </p:blipFill>
            <p:spPr>
              <a:xfrm>
                <a:off x="923673" y="2828362"/>
                <a:ext cx="2587623" cy="1201276"/>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9" name="Slide Zoom 8">
                <a:extLst>
                  <a:ext uri="{FF2B5EF4-FFF2-40B4-BE49-F238E27FC236}">
                    <a16:creationId xmlns:a16="http://schemas.microsoft.com/office/drawing/2014/main" id="{9EC2FB1A-B14D-7D1B-B73B-90754F521A78}"/>
                  </a:ext>
                </a:extLst>
              </p:cNvPr>
              <p:cNvGraphicFramePr>
                <a:graphicFrameLocks noChangeAspect="1"/>
              </p:cNvGraphicFramePr>
              <p:nvPr>
                <p:extLst>
                  <p:ext uri="{D42A27DB-BD31-4B8C-83A1-F6EECF244321}">
                    <p14:modId xmlns:p14="http://schemas.microsoft.com/office/powerpoint/2010/main" val="3012597165"/>
                  </p:ext>
                </p:extLst>
              </p:nvPr>
            </p:nvGraphicFramePr>
            <p:xfrm>
              <a:off x="4582703" y="2831774"/>
              <a:ext cx="2576920" cy="1197864"/>
            </p:xfrm>
            <a:graphic>
              <a:graphicData uri="http://schemas.microsoft.com/office/powerpoint/2016/slidezoom">
                <pslz:sldZm>
                  <pslz:sldZmObj sldId="432" cId="4077288750">
                    <pslz:zmPr id="{401612BF-0F63-4D20-B513-020766A87F7C}" imageType="cover" transitionDur="1000">
                      <p166:blipFill xmlns:p166="http://schemas.microsoft.com/office/powerpoint/2016/6/main">
                        <a:blip r:embed="rId5">
                          <a:extLst>
                            <a:ext uri="{28A0092B-C50C-407E-A947-70E740481C1C}">
                              <a14:useLocalDpi xmlns:a14="http://schemas.microsoft.com/office/drawing/2010/main" val="0"/>
                            </a:ext>
                          </a:extLst>
                        </a:blip>
                        <a:stretch>
                          <a:fillRect/>
                        </a:stretch>
                      </p166:blipFill>
                      <p166:spPr xmlns:p166="http://schemas.microsoft.com/office/powerpoint/2016/6/main">
                        <a:xfrm>
                          <a:off x="0" y="0"/>
                          <a:ext cx="2576920" cy="1197864"/>
                        </a:xfrm>
                        <a:prstGeom prst="rect">
                          <a:avLst/>
                        </a:prstGeom>
                        <a:ln w="3175">
                          <a:noFill/>
                        </a:ln>
                      </p166:spPr>
                    </pslz:zmPr>
                  </pslz:sldZmObj>
                </pslz:sldZm>
              </a:graphicData>
            </a:graphic>
          </p:graphicFrame>
        </mc:Choice>
        <mc:Fallback xmlns="">
          <p:pic>
            <p:nvPicPr>
              <p:cNvPr id="9" name="Slide Zoom 8">
                <a:hlinkClick r:id="rId6" action="ppaction://hlinksldjump"/>
                <a:extLst>
                  <a:ext uri="{FF2B5EF4-FFF2-40B4-BE49-F238E27FC236}">
                    <a16:creationId xmlns:a16="http://schemas.microsoft.com/office/drawing/2014/main" id="{9EC2FB1A-B14D-7D1B-B73B-90754F521A78}"/>
                  </a:ext>
                </a:extLst>
              </p:cNvPr>
              <p:cNvPicPr>
                <a:picLocks noGrp="1" noRot="1" noChangeAspect="1" noMove="1" noResize="1" noEditPoints="1" noAdjustHandles="1" noChangeArrowheads="1" noChangeShapeType="1"/>
              </p:cNvPicPr>
              <p:nvPr/>
            </p:nvPicPr>
            <p:blipFill>
              <a:blip r:embed="rId7">
                <a:extLst>
                  <a:ext uri="{28A0092B-C50C-407E-A947-70E740481C1C}">
                    <a14:useLocalDpi xmlns:a14="http://schemas.microsoft.com/office/drawing/2010/main" val="0"/>
                  </a:ext>
                </a:extLst>
              </a:blip>
              <a:stretch>
                <a:fillRect/>
              </a:stretch>
            </p:blipFill>
            <p:spPr>
              <a:xfrm>
                <a:off x="4582703" y="2831774"/>
                <a:ext cx="2576920" cy="1197864"/>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11" name="Slide Zoom 10">
                <a:extLst>
                  <a:ext uri="{FF2B5EF4-FFF2-40B4-BE49-F238E27FC236}">
                    <a16:creationId xmlns:a16="http://schemas.microsoft.com/office/drawing/2014/main" id="{8CFF05FA-7B8E-18B5-0295-3E18D194677F}"/>
                  </a:ext>
                </a:extLst>
              </p:cNvPr>
              <p:cNvGraphicFramePr>
                <a:graphicFrameLocks noChangeAspect="1"/>
              </p:cNvGraphicFramePr>
              <p:nvPr>
                <p:extLst>
                  <p:ext uri="{D42A27DB-BD31-4B8C-83A1-F6EECF244321}">
                    <p14:modId xmlns:p14="http://schemas.microsoft.com/office/powerpoint/2010/main" val="1512755503"/>
                  </p:ext>
                </p:extLst>
              </p:nvPr>
            </p:nvGraphicFramePr>
            <p:xfrm>
              <a:off x="8231030" y="2828362"/>
              <a:ext cx="2580273" cy="1197864"/>
            </p:xfrm>
            <a:graphic>
              <a:graphicData uri="http://schemas.microsoft.com/office/powerpoint/2016/slidezoom">
                <pslz:sldZm>
                  <pslz:sldZmObj sldId="433" cId="2602239657">
                    <pslz:zmPr id="{91938AD5-5AF0-4F35-AE7F-418B13301235}" returnToParent="0" imageType="cover" transitionDur="1000">
                      <p166:blipFill xmlns:p166="http://schemas.microsoft.com/office/powerpoint/2016/6/main">
                        <a:blip r:embed="rId8">
                          <a:extLst>
                            <a:ext uri="{28A0092B-C50C-407E-A947-70E740481C1C}">
                              <a14:useLocalDpi xmlns:a14="http://schemas.microsoft.com/office/drawing/2010/main" val="0"/>
                            </a:ext>
                          </a:extLst>
                        </a:blip>
                        <a:stretch>
                          <a:fillRect/>
                        </a:stretch>
                      </p166:blipFill>
                      <p166:spPr xmlns:p166="http://schemas.microsoft.com/office/powerpoint/2016/6/main">
                        <a:xfrm>
                          <a:off x="0" y="0"/>
                          <a:ext cx="2580273" cy="1197864"/>
                        </a:xfrm>
                        <a:prstGeom prst="rect">
                          <a:avLst/>
                        </a:prstGeom>
                        <a:ln w="3175">
                          <a:noFill/>
                        </a:ln>
                      </p166:spPr>
                    </pslz:zmPr>
                  </pslz:sldZmObj>
                </pslz:sldZm>
              </a:graphicData>
            </a:graphic>
          </p:graphicFrame>
        </mc:Choice>
        <mc:Fallback xmlns="">
          <p:pic>
            <p:nvPicPr>
              <p:cNvPr id="11" name="Slide Zoom 10">
                <a:hlinkClick r:id="rId9" action="ppaction://hlinksldjump"/>
                <a:extLst>
                  <a:ext uri="{FF2B5EF4-FFF2-40B4-BE49-F238E27FC236}">
                    <a16:creationId xmlns:a16="http://schemas.microsoft.com/office/drawing/2014/main" id="{8CFF05FA-7B8E-18B5-0295-3E18D194677F}"/>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8231030" y="2828362"/>
                <a:ext cx="2580273" cy="1197864"/>
              </a:xfrm>
              <a:prstGeom prst="rect">
                <a:avLst/>
              </a:prstGeom>
              <a:ln w="3175">
                <a:noFill/>
              </a:ln>
            </p:spPr>
          </p:pic>
        </mc:Fallback>
      </mc:AlternateContent>
      <p:sp>
        <p:nvSpPr>
          <p:cNvPr id="12" name="TextBox 11">
            <a:extLst>
              <a:ext uri="{FF2B5EF4-FFF2-40B4-BE49-F238E27FC236}">
                <a16:creationId xmlns:a16="http://schemas.microsoft.com/office/drawing/2014/main" id="{1F42813C-C8AC-3D64-78D4-F3F064952C18}"/>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18</a:t>
            </a:r>
          </a:p>
        </p:txBody>
      </p:sp>
    </p:spTree>
    <p:extLst>
      <p:ext uri="{BB962C8B-B14F-4D97-AF65-F5344CB8AC3E}">
        <p14:creationId xmlns:p14="http://schemas.microsoft.com/office/powerpoint/2010/main" val="36726082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6859CD65-6A02-6735-8291-ED980D45A344}"/>
              </a:ext>
            </a:extLst>
          </p:cNvPr>
          <p:cNvSpPr/>
          <p:nvPr/>
        </p:nvSpPr>
        <p:spPr>
          <a:xfrm>
            <a:off x="544942" y="928255"/>
            <a:ext cx="4839856" cy="5477163"/>
          </a:xfrm>
          <a:prstGeom prst="roundRect">
            <a:avLst/>
          </a:prstGeom>
          <a:solidFill>
            <a:srgbClr val="F7DDDD"/>
          </a:solidFill>
          <a:ln w="9525" cap="flat">
            <a:noFill/>
            <a:prstDash val="solid"/>
            <a:miter/>
          </a:ln>
        </p:spPr>
        <p:txBody>
          <a:bodyPr rtlCol="0" anchor="ctr"/>
          <a:lstStyle/>
          <a:p>
            <a:pPr marL="342900" marR="0" lvl="0" indent="-342900" algn="just">
              <a:lnSpc>
                <a:spcPct val="150000"/>
              </a:lnSpc>
              <a:spcBef>
                <a:spcPts val="600"/>
              </a:spcBef>
              <a:spcAft>
                <a:spcPts val="0"/>
              </a:spcAft>
              <a:buFont typeface="Courier New" panose="02070309020205020404" pitchFamily="49" charset="0"/>
              <a:buChar char="o"/>
            </a:pPr>
            <a:r>
              <a:rPr lang="en-US" sz="1800" err="1">
                <a:effectLst/>
                <a:latin typeface="Times New Roman" panose="02020603050405020304" pitchFamily="18" charset="0"/>
                <a:ea typeface="Times New Roman" panose="02020603050405020304" pitchFamily="18" charset="0"/>
              </a:rPr>
              <a:t>Đều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được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thiết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kế</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chủ</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yếu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để</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hỗ</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trợ</a:t>
            </a:r>
            <a:r>
              <a:rPr lang="en-US" sz="1800">
                <a:effectLst/>
                <a:latin typeface="Times New Roman" panose="02020603050405020304" pitchFamily="18" charset="0"/>
                <a:ea typeface="Times New Roman" panose="02020603050405020304" pitchFamily="18" charset="0"/>
              </a:rPr>
              <a:t>       OLAP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lớn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đặc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biệt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vấn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thời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gian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thực</a:t>
            </a:r>
            <a:r>
              <a:rPr lang="en-US" sz="1800">
                <a:effectLst/>
                <a:latin typeface="Times New Roman" panose="02020603050405020304" pitchFamily="18" charset="0"/>
                <a:ea typeface="Times New Roman" panose="02020603050405020304" pitchFamily="18" charset="0"/>
              </a:rPr>
              <a:t>.</a:t>
            </a:r>
          </a:p>
          <a:p>
            <a:pPr marL="342900" marR="0" lvl="0" indent="-342900" algn="just">
              <a:lnSpc>
                <a:spcPct val="150000"/>
              </a:lnSpc>
              <a:spcBef>
                <a:spcPts val="0"/>
              </a:spcBef>
              <a:spcAft>
                <a:spcPts val="0"/>
              </a:spcAft>
              <a:buFont typeface="Courier New" panose="02070309020205020404" pitchFamily="49" charset="0"/>
              <a:buChar char="o"/>
            </a:pPr>
            <a:r>
              <a:rPr lang="en-US" sz="1800" err="1">
                <a:effectLst/>
                <a:latin typeface="Times New Roman" panose="02020603050405020304" pitchFamily="18" charset="0"/>
                <a:ea typeface="Times New Roman" panose="02020603050405020304" pitchFamily="18" charset="0"/>
              </a:rPr>
              <a:t>Cả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hai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hệ</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thống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đều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hỗ</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kiến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trúc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phân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tán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có</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năng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mở</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rộng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để</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xử</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lý</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lớn</a:t>
            </a:r>
            <a:r>
              <a:rPr lang="en-US" sz="1800">
                <a:effectLst/>
                <a:latin typeface="Times New Roman" panose="02020603050405020304" pitchFamily="18" charset="0"/>
                <a:ea typeface="Times New Roman" panose="02020603050405020304" pitchFamily="18" charset="0"/>
              </a:rPr>
              <a:t>.</a:t>
            </a:r>
          </a:p>
          <a:p>
            <a:pPr marL="342900" marR="0" lvl="0" indent="-342900" algn="just">
              <a:lnSpc>
                <a:spcPct val="150000"/>
              </a:lnSpc>
              <a:spcBef>
                <a:spcPts val="0"/>
              </a:spcBef>
              <a:spcAft>
                <a:spcPts val="600"/>
              </a:spcAft>
              <a:buFont typeface="Courier New" panose="02070309020205020404" pitchFamily="49" charset="0"/>
              <a:buChar char="o"/>
            </a:pPr>
            <a:r>
              <a:rPr lang="en-US" sz="1800" err="1">
                <a:effectLst/>
                <a:latin typeface="Times New Roman" panose="02020603050405020304" pitchFamily="18" charset="0"/>
                <a:ea typeface="Times New Roman" panose="02020603050405020304" pitchFamily="18" charset="0"/>
              </a:rPr>
              <a:t>Hỗ</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ngôn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ngữ</a:t>
            </a:r>
            <a:r>
              <a:rPr lang="en-US" sz="1800">
                <a:effectLst/>
                <a:latin typeface="Times New Roman" panose="02020603050405020304" pitchFamily="18" charset="0"/>
                <a:ea typeface="Times New Roman" panose="02020603050405020304" pitchFamily="18" charset="0"/>
              </a:rPr>
              <a:t> SQL </a:t>
            </a:r>
            <a:r>
              <a:rPr lang="en-US" sz="1800" err="1">
                <a:effectLst/>
                <a:latin typeface="Times New Roman" panose="02020603050405020304" pitchFamily="18" charset="0"/>
                <a:ea typeface="Times New Roman" panose="02020603050405020304" pitchFamily="18" charset="0"/>
              </a:rPr>
              <a:t>cho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việc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vấn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a:t>
            </a:r>
          </a:p>
        </p:txBody>
      </p:sp>
      <p:sp>
        <p:nvSpPr>
          <p:cNvPr id="5" name="TextBox 4">
            <a:extLst>
              <a:ext uri="{FF2B5EF4-FFF2-40B4-BE49-F238E27FC236}">
                <a16:creationId xmlns:a16="http://schemas.microsoft.com/office/drawing/2014/main" id="{D532D9E9-69F8-13A3-9E54-6FA13ADB85D0}"/>
              </a:ext>
            </a:extLst>
          </p:cNvPr>
          <p:cNvSpPr txBox="1"/>
          <p:nvPr/>
        </p:nvSpPr>
        <p:spPr>
          <a:xfrm>
            <a:off x="1237672" y="605089"/>
            <a:ext cx="3454395" cy="646331"/>
          </a:xfrm>
          <a:prstGeom prst="rect">
            <a:avLst/>
          </a:prstGeom>
          <a:noFill/>
        </p:spPr>
        <p:txBody>
          <a:bodyPr wrap="square" rtlCol="0">
            <a:spAutoFit/>
          </a:bodyPr>
          <a:lstStyle/>
          <a:p>
            <a:r>
              <a:rPr lang="en-US" sz="3600">
                <a:latin typeface="Montserrat Black" pitchFamily="2" charset="0"/>
              </a:rPr>
              <a:t>GIỐNG NHAU</a:t>
            </a:r>
          </a:p>
        </p:txBody>
      </p:sp>
      <p:grpSp>
        <p:nvGrpSpPr>
          <p:cNvPr id="8" name="Group 7">
            <a:extLst>
              <a:ext uri="{FF2B5EF4-FFF2-40B4-BE49-F238E27FC236}">
                <a16:creationId xmlns:a16="http://schemas.microsoft.com/office/drawing/2014/main" id="{F8E1B07F-FFC7-D22D-A991-8BB7EFF8446E}"/>
              </a:ext>
            </a:extLst>
          </p:cNvPr>
          <p:cNvGrpSpPr/>
          <p:nvPr/>
        </p:nvGrpSpPr>
        <p:grpSpPr>
          <a:xfrm>
            <a:off x="6807202" y="605089"/>
            <a:ext cx="4839856" cy="5800329"/>
            <a:chOff x="7001166" y="605089"/>
            <a:chExt cx="4839856" cy="5800329"/>
          </a:xfrm>
        </p:grpSpPr>
        <p:sp>
          <p:nvSpPr>
            <p:cNvPr id="3" name="Rectangle: Rounded Corners 2">
              <a:extLst>
                <a:ext uri="{FF2B5EF4-FFF2-40B4-BE49-F238E27FC236}">
                  <a16:creationId xmlns:a16="http://schemas.microsoft.com/office/drawing/2014/main" id="{43A0EE9B-52DE-FFD5-3A72-C24D7F866252}"/>
                </a:ext>
              </a:extLst>
            </p:cNvPr>
            <p:cNvSpPr/>
            <p:nvPr/>
          </p:nvSpPr>
          <p:spPr>
            <a:xfrm>
              <a:off x="7001166" y="928255"/>
              <a:ext cx="4839856" cy="5477163"/>
            </a:xfrm>
            <a:prstGeom prst="roundRect">
              <a:avLst/>
            </a:prstGeom>
            <a:solidFill>
              <a:schemeClr val="accent5">
                <a:lumMod val="40000"/>
                <a:lumOff val="60000"/>
              </a:schemeClr>
            </a:solidFill>
            <a:ln w="9525" cap="flat">
              <a:noFill/>
              <a:prstDash val="solid"/>
              <a:miter/>
            </a:ln>
          </p:spPr>
          <p:txBody>
            <a:bodyPr rtlCol="0" anchor="ctr"/>
            <a:lstStyle/>
            <a:p>
              <a:pPr marL="342900" indent="-342900" algn="just">
                <a:lnSpc>
                  <a:spcPct val="150000"/>
                </a:lnSpc>
                <a:buFont typeface="Courier New" panose="02070309020205020404" pitchFamily="49" charset="0"/>
                <a:buChar char="o"/>
              </a:pPr>
              <a:r>
                <a:rPr lang="en-US" sz="2000" err="1">
                  <a:latin typeface="Times New Roman" panose="02020603050405020304" pitchFamily="18" charset="0"/>
                  <a:cs typeface="Times New Roman" panose="02020603050405020304" pitchFamily="18" charset="0"/>
                </a:rPr>
                <a:t>Lưu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và</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định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dạng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a:t>
              </a:r>
            </a:p>
            <a:p>
              <a:pPr marL="342900" indent="-342900" algn="just">
                <a:lnSpc>
                  <a:spcPct val="150000"/>
                </a:lnSpc>
                <a:buFont typeface="Courier New" panose="02070309020205020404" pitchFamily="49" charset="0"/>
                <a:buChar char="o"/>
              </a:pPr>
              <a:r>
                <a:rPr lang="en-US" sz="2000" err="1">
                  <a:latin typeface="Times New Roman" panose="02020603050405020304" pitchFamily="18" charset="0"/>
                  <a:cs typeface="Times New Roman" panose="02020603050405020304" pitchFamily="18" charset="0"/>
                </a:rPr>
                <a:t>Mục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tiêu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sử</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dụng</a:t>
              </a:r>
              <a:r>
                <a:rPr lang="en-US" sz="2000">
                  <a:latin typeface="Times New Roman" panose="02020603050405020304" pitchFamily="18" charset="0"/>
                  <a:cs typeface="Times New Roman" panose="02020603050405020304" pitchFamily="18" charset="0"/>
                </a:rPr>
                <a:t>.</a:t>
              </a:r>
            </a:p>
          </p:txBody>
        </p:sp>
        <p:sp>
          <p:nvSpPr>
            <p:cNvPr id="6" name="TextBox 5">
              <a:extLst>
                <a:ext uri="{FF2B5EF4-FFF2-40B4-BE49-F238E27FC236}">
                  <a16:creationId xmlns:a16="http://schemas.microsoft.com/office/drawing/2014/main" id="{A420C47E-71F6-6884-A7F7-76414DA3AC6D}"/>
                </a:ext>
              </a:extLst>
            </p:cNvPr>
            <p:cNvSpPr txBox="1"/>
            <p:nvPr/>
          </p:nvSpPr>
          <p:spPr>
            <a:xfrm>
              <a:off x="7693896" y="605089"/>
              <a:ext cx="3454395" cy="646331"/>
            </a:xfrm>
            <a:prstGeom prst="rect">
              <a:avLst/>
            </a:prstGeom>
            <a:noFill/>
          </p:spPr>
          <p:txBody>
            <a:bodyPr wrap="square" rtlCol="0">
              <a:spAutoFit/>
            </a:bodyPr>
            <a:lstStyle/>
            <a:p>
              <a:pPr algn="ctr"/>
              <a:r>
                <a:rPr lang="en-US" sz="3600">
                  <a:latin typeface="Montserrat Black" pitchFamily="2" charset="0"/>
                </a:rPr>
                <a:t>KHÁC NHAU</a:t>
              </a:r>
            </a:p>
          </p:txBody>
        </p:sp>
      </p:grpSp>
      <p:sp>
        <p:nvSpPr>
          <p:cNvPr id="7" name="TextBox 6">
            <a:extLst>
              <a:ext uri="{FF2B5EF4-FFF2-40B4-BE49-F238E27FC236}">
                <a16:creationId xmlns:a16="http://schemas.microsoft.com/office/drawing/2014/main" id="{63D6DEBE-ABF1-9A62-5FEF-D7D6EEE5C680}"/>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19</a:t>
            </a:r>
          </a:p>
        </p:txBody>
      </p:sp>
    </p:spTree>
    <p:extLst>
      <p:ext uri="{BB962C8B-B14F-4D97-AF65-F5344CB8AC3E}">
        <p14:creationId xmlns:p14="http://schemas.microsoft.com/office/powerpoint/2010/main" val="3828934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16">
            <a:extLst>
              <a:ext uri="{FF2B5EF4-FFF2-40B4-BE49-F238E27FC236}">
                <a16:creationId xmlns:a16="http://schemas.microsoft.com/office/drawing/2014/main" id="{F50A0343-5AA4-E2A6-8216-756D47D18380}"/>
              </a:ext>
            </a:extLst>
          </p:cNvPr>
          <p:cNvSpPr txBox="1"/>
          <p:nvPr/>
        </p:nvSpPr>
        <p:spPr>
          <a:xfrm>
            <a:off x="2701823" y="466584"/>
            <a:ext cx="6788350" cy="735779"/>
          </a:xfrm>
          <a:prstGeom prst="rect">
            <a:avLst/>
          </a:prstGeom>
        </p:spPr>
        <p:txBody>
          <a:bodyPr lIns="0" tIns="0" rIns="0" bIns="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1" algn="ctr">
              <a:lnSpc>
                <a:spcPts val="6200"/>
              </a:lnSpc>
            </a:pPr>
            <a:r>
              <a:rPr lang="en-US" sz="4400">
                <a:solidFill>
                  <a:srgbClr val="000000"/>
                </a:solidFill>
                <a:latin typeface="Montserrat Black" pitchFamily="2" charset="0"/>
              </a:rPr>
              <a:t>THÀNH VIÊN</a:t>
            </a:r>
          </a:p>
        </p:txBody>
      </p:sp>
      <p:grpSp>
        <p:nvGrpSpPr>
          <p:cNvPr id="29" name="Group 28">
            <a:extLst>
              <a:ext uri="{FF2B5EF4-FFF2-40B4-BE49-F238E27FC236}">
                <a16:creationId xmlns:a16="http://schemas.microsoft.com/office/drawing/2014/main" id="{F96BEEFC-3CAF-5BB7-5812-D4BA73986BB6}"/>
              </a:ext>
            </a:extLst>
          </p:cNvPr>
          <p:cNvGrpSpPr/>
          <p:nvPr/>
        </p:nvGrpSpPr>
        <p:grpSpPr>
          <a:xfrm>
            <a:off x="1446197" y="2095908"/>
            <a:ext cx="9299605" cy="2666184"/>
            <a:chOff x="1381529" y="1945257"/>
            <a:chExt cx="9299605" cy="2666184"/>
          </a:xfrm>
        </p:grpSpPr>
        <p:sp>
          <p:nvSpPr>
            <p:cNvPr id="6" name="TextBox 38">
              <a:extLst>
                <a:ext uri="{FF2B5EF4-FFF2-40B4-BE49-F238E27FC236}">
                  <a16:creationId xmlns:a16="http://schemas.microsoft.com/office/drawing/2014/main" id="{E797068E-A09D-4D5F-4325-CEE7320E9790}"/>
                </a:ext>
              </a:extLst>
            </p:cNvPr>
            <p:cNvSpPr txBox="1"/>
            <p:nvPr/>
          </p:nvSpPr>
          <p:spPr>
            <a:xfrm>
              <a:off x="1700640" y="3959348"/>
              <a:ext cx="1484706"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err="1">
                  <a:latin typeface="Times New Roman" panose="02020603050405020304" pitchFamily="18" charset="0"/>
                  <a:cs typeface="Times New Roman" panose="02020603050405020304" pitchFamily="18" charset="0"/>
                </a:rPr>
                <a:t>Lưu</a:t>
              </a:r>
              <a:r>
                <a:rPr lang="en-US" sz="1800" b="1">
                  <a:latin typeface="Times New Roman" panose="02020603050405020304" pitchFamily="18" charset="0"/>
                  <a:cs typeface="Times New Roman" panose="02020603050405020304" pitchFamily="18" charset="0"/>
                </a:rPr>
                <a:t> </a:t>
              </a:r>
              <a:r>
                <a:rPr lang="en-US" sz="1800" b="1" err="1">
                  <a:latin typeface="Times New Roman" panose="02020603050405020304" pitchFamily="18" charset="0"/>
                  <a:cs typeface="Times New Roman" panose="02020603050405020304" pitchFamily="18" charset="0"/>
                </a:rPr>
                <a:t>Yến</a:t>
              </a:r>
              <a:r>
                <a:rPr lang="en-US" sz="1800" b="1">
                  <a:latin typeface="Times New Roman" panose="02020603050405020304" pitchFamily="18" charset="0"/>
                  <a:cs typeface="Times New Roman" panose="02020603050405020304" pitchFamily="18" charset="0"/>
                </a:rPr>
                <a:t> </a:t>
              </a:r>
              <a:r>
                <a:rPr lang="en-US" sz="1800" b="1" err="1">
                  <a:latin typeface="Times New Roman" panose="02020603050405020304" pitchFamily="18" charset="0"/>
                  <a:cs typeface="Times New Roman" panose="02020603050405020304" pitchFamily="18" charset="0"/>
                </a:rPr>
                <a:t>Vy</a:t>
              </a:r>
              <a:endParaRPr lang="en-US" sz="1800" b="1">
                <a:latin typeface="Times New Roman" panose="02020603050405020304" pitchFamily="18" charset="0"/>
                <a:cs typeface="Times New Roman" panose="02020603050405020304" pitchFamily="18" charset="0"/>
              </a:endParaRPr>
            </a:p>
          </p:txBody>
        </p:sp>
        <p:sp>
          <p:nvSpPr>
            <p:cNvPr id="7" name="TextBox 39">
              <a:extLst>
                <a:ext uri="{FF2B5EF4-FFF2-40B4-BE49-F238E27FC236}">
                  <a16:creationId xmlns:a16="http://schemas.microsoft.com/office/drawing/2014/main" id="{59EB9ED2-11BC-62EC-8483-68AB3957479B}"/>
                </a:ext>
              </a:extLst>
            </p:cNvPr>
            <p:cNvSpPr txBox="1"/>
            <p:nvPr/>
          </p:nvSpPr>
          <p:spPr>
            <a:xfrm>
              <a:off x="5142910" y="3934332"/>
              <a:ext cx="1968959"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err="1">
                  <a:latin typeface="Times New Roman" panose="02020603050405020304" pitchFamily="18" charset="0"/>
                  <a:cs typeface="Times New Roman" panose="02020603050405020304" pitchFamily="18" charset="0"/>
                </a:rPr>
                <a:t>Phạm</a:t>
              </a:r>
              <a:r>
                <a:rPr lang="en-US" sz="1800" b="1">
                  <a:latin typeface="Times New Roman" panose="02020603050405020304" pitchFamily="18" charset="0"/>
                  <a:cs typeface="Times New Roman" panose="02020603050405020304" pitchFamily="18" charset="0"/>
                </a:rPr>
                <a:t> </a:t>
              </a:r>
              <a:r>
                <a:rPr lang="en-US" sz="1800" b="1" err="1">
                  <a:latin typeface="Times New Roman" panose="02020603050405020304" pitchFamily="18" charset="0"/>
                  <a:cs typeface="Times New Roman" panose="02020603050405020304" pitchFamily="18" charset="0"/>
                </a:rPr>
                <a:t>Thụy</a:t>
              </a:r>
              <a:r>
                <a:rPr lang="en-US" sz="1800" b="1">
                  <a:latin typeface="Times New Roman" panose="02020603050405020304" pitchFamily="18" charset="0"/>
                  <a:cs typeface="Times New Roman" panose="02020603050405020304" pitchFamily="18" charset="0"/>
                </a:rPr>
                <a:t> Ý </a:t>
              </a:r>
              <a:r>
                <a:rPr lang="en-US" sz="1800" b="1" err="1">
                  <a:latin typeface="Times New Roman" panose="02020603050405020304" pitchFamily="18" charset="0"/>
                  <a:cs typeface="Times New Roman" panose="02020603050405020304" pitchFamily="18" charset="0"/>
                </a:rPr>
                <a:t>Vy</a:t>
              </a:r>
              <a:endParaRPr lang="en-US" sz="1800" b="1">
                <a:latin typeface="Times New Roman" panose="02020603050405020304" pitchFamily="18" charset="0"/>
                <a:cs typeface="Times New Roman" panose="02020603050405020304" pitchFamily="18" charset="0"/>
              </a:endParaRPr>
            </a:p>
          </p:txBody>
        </p:sp>
        <p:sp>
          <p:nvSpPr>
            <p:cNvPr id="8" name="TextBox 40">
              <a:extLst>
                <a:ext uri="{FF2B5EF4-FFF2-40B4-BE49-F238E27FC236}">
                  <a16:creationId xmlns:a16="http://schemas.microsoft.com/office/drawing/2014/main" id="{C07E1B81-B7D8-DCCC-202C-D62FAF844800}"/>
                </a:ext>
              </a:extLst>
            </p:cNvPr>
            <p:cNvSpPr txBox="1"/>
            <p:nvPr/>
          </p:nvSpPr>
          <p:spPr>
            <a:xfrm>
              <a:off x="8603266" y="3934332"/>
              <a:ext cx="2077868"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a:latin typeface="Times New Roman" panose="02020603050405020304" pitchFamily="18" charset="0"/>
                  <a:cs typeface="Times New Roman" panose="02020603050405020304" pitchFamily="18" charset="0"/>
                </a:rPr>
                <a:t>Trần Phương Thảo</a:t>
              </a:r>
            </a:p>
          </p:txBody>
        </p:sp>
        <p:sp>
          <p:nvSpPr>
            <p:cNvPr id="9" name="TextBox 41">
              <a:extLst>
                <a:ext uri="{FF2B5EF4-FFF2-40B4-BE49-F238E27FC236}">
                  <a16:creationId xmlns:a16="http://schemas.microsoft.com/office/drawing/2014/main" id="{CF22B0A9-508E-5233-9A94-996861C0EAAD}"/>
                </a:ext>
              </a:extLst>
            </p:cNvPr>
            <p:cNvSpPr txBox="1"/>
            <p:nvPr/>
          </p:nvSpPr>
          <p:spPr>
            <a:xfrm>
              <a:off x="1814234" y="4242109"/>
              <a:ext cx="1133913"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i="1">
                  <a:latin typeface="Times New Roman" panose="02020603050405020304" pitchFamily="18" charset="0"/>
                  <a:cs typeface="Times New Roman" panose="02020603050405020304" pitchFamily="18" charset="0"/>
                </a:rPr>
                <a:t>20522180</a:t>
              </a:r>
            </a:p>
          </p:txBody>
        </p:sp>
        <p:sp>
          <p:nvSpPr>
            <p:cNvPr id="10" name="TextBox 42">
              <a:extLst>
                <a:ext uri="{FF2B5EF4-FFF2-40B4-BE49-F238E27FC236}">
                  <a16:creationId xmlns:a16="http://schemas.microsoft.com/office/drawing/2014/main" id="{8CA2BDA0-9C00-B8FC-FCA0-413BA8D80098}"/>
                </a:ext>
              </a:extLst>
            </p:cNvPr>
            <p:cNvSpPr txBox="1"/>
            <p:nvPr/>
          </p:nvSpPr>
          <p:spPr>
            <a:xfrm>
              <a:off x="5511789" y="4242109"/>
              <a:ext cx="1133913"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i="1">
                  <a:latin typeface="Times New Roman" panose="02020603050405020304" pitchFamily="18" charset="0"/>
                  <a:cs typeface="Times New Roman" panose="02020603050405020304" pitchFamily="18" charset="0"/>
                </a:rPr>
                <a:t>20522183</a:t>
              </a:r>
            </a:p>
          </p:txBody>
        </p:sp>
        <p:sp>
          <p:nvSpPr>
            <p:cNvPr id="11" name="TextBox 43">
              <a:extLst>
                <a:ext uri="{FF2B5EF4-FFF2-40B4-BE49-F238E27FC236}">
                  <a16:creationId xmlns:a16="http://schemas.microsoft.com/office/drawing/2014/main" id="{322F8EFD-C399-9E06-6EF6-B387BF78D4A0}"/>
                </a:ext>
              </a:extLst>
            </p:cNvPr>
            <p:cNvSpPr txBox="1"/>
            <p:nvPr/>
          </p:nvSpPr>
          <p:spPr>
            <a:xfrm>
              <a:off x="9075243" y="4242109"/>
              <a:ext cx="1133913" cy="36933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i="1">
                  <a:latin typeface="Times New Roman" panose="02020603050405020304" pitchFamily="18" charset="0"/>
                  <a:cs typeface="Times New Roman" panose="02020603050405020304" pitchFamily="18" charset="0"/>
                </a:rPr>
                <a:t>20521938</a:t>
              </a:r>
            </a:p>
          </p:txBody>
        </p:sp>
        <p:grpSp>
          <p:nvGrpSpPr>
            <p:cNvPr id="23" name="Group 22">
              <a:extLst>
                <a:ext uri="{FF2B5EF4-FFF2-40B4-BE49-F238E27FC236}">
                  <a16:creationId xmlns:a16="http://schemas.microsoft.com/office/drawing/2014/main" id="{172F5562-DC97-8186-85EA-E6683480BB58}"/>
                </a:ext>
              </a:extLst>
            </p:cNvPr>
            <p:cNvGrpSpPr>
              <a:grpSpLocks noChangeAspect="1"/>
            </p:cNvGrpSpPr>
            <p:nvPr/>
          </p:nvGrpSpPr>
          <p:grpSpPr>
            <a:xfrm>
              <a:off x="1381529" y="1945257"/>
              <a:ext cx="2077868" cy="1983246"/>
              <a:chOff x="-156812" y="-5088"/>
              <a:chExt cx="6663624" cy="6360176"/>
            </a:xfrm>
            <a:solidFill>
              <a:srgbClr val="F7DDDD"/>
            </a:solidFill>
          </p:grpSpPr>
          <p:sp>
            <p:nvSpPr>
              <p:cNvPr id="25" name="Freeform 5">
                <a:extLst>
                  <a:ext uri="{FF2B5EF4-FFF2-40B4-BE49-F238E27FC236}">
                    <a16:creationId xmlns:a16="http://schemas.microsoft.com/office/drawing/2014/main" id="{1EA4D1CE-56DE-898E-ADFE-1E1BF77B554F}"/>
                  </a:ext>
                </a:extLst>
              </p:cNvPr>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grpFill/>
            </p:spPr>
            <p:txBody>
              <a:bodyPr/>
              <a:lstStyle/>
              <a:p>
                <a:endParaRPr lang="en-US"/>
              </a:p>
            </p:txBody>
          </p:sp>
          <p:sp>
            <p:nvSpPr>
              <p:cNvPr id="26" name="Freeform 6">
                <a:extLst>
                  <a:ext uri="{FF2B5EF4-FFF2-40B4-BE49-F238E27FC236}">
                    <a16:creationId xmlns:a16="http://schemas.microsoft.com/office/drawing/2014/main" id="{BC079DB3-5A6A-EBCD-D1F5-0FA31F38B670}"/>
                  </a:ext>
                </a:extLst>
              </p:cNvPr>
              <p:cNvSpPr/>
              <p:nvPr/>
            </p:nvSpPr>
            <p:spPr>
              <a:xfrm>
                <a:off x="400268" y="526618"/>
                <a:ext cx="5395685" cy="5395685"/>
              </a:xfrm>
              <a:custGeom>
                <a:avLst/>
                <a:gdLst/>
                <a:ahLst/>
                <a:cxnLst/>
                <a:rect l="l" t="t" r="r" b="b"/>
                <a:pathLst>
                  <a:path w="5549466" h="5296755">
                    <a:moveTo>
                      <a:pt x="2774733" y="4237"/>
                    </a:moveTo>
                    <a:cubicBezTo>
                      <a:pt x="1827256" y="0"/>
                      <a:pt x="949932" y="503041"/>
                      <a:pt x="474966" y="1322882"/>
                    </a:cubicBezTo>
                    <a:cubicBezTo>
                      <a:pt x="0" y="2142722"/>
                      <a:pt x="0" y="3154032"/>
                      <a:pt x="474966" y="3973872"/>
                    </a:cubicBezTo>
                    <a:cubicBezTo>
                      <a:pt x="949932" y="4793713"/>
                      <a:pt x="1827256" y="5296754"/>
                      <a:pt x="2774733" y="5292517"/>
                    </a:cubicBezTo>
                    <a:cubicBezTo>
                      <a:pt x="3722210" y="5296754"/>
                      <a:pt x="4599534" y="4793713"/>
                      <a:pt x="5074500" y="3973872"/>
                    </a:cubicBezTo>
                    <a:cubicBezTo>
                      <a:pt x="5549466" y="3154032"/>
                      <a:pt x="5549466" y="2142722"/>
                      <a:pt x="5074500" y="1322882"/>
                    </a:cubicBezTo>
                    <a:cubicBezTo>
                      <a:pt x="4599534" y="503041"/>
                      <a:pt x="3722210" y="0"/>
                      <a:pt x="2774733" y="4237"/>
                    </a:cubicBezTo>
                    <a:close/>
                  </a:path>
                </a:pathLst>
              </a:custGeom>
              <a:blipFill dpi="0" rotWithShape="1">
                <a:blip r:embed="rId2">
                  <a:extLst>
                    <a:ext uri="{28A0092B-C50C-407E-A947-70E740481C1C}">
                      <a14:useLocalDpi xmlns:a14="http://schemas.microsoft.com/office/drawing/2010/main" val="0"/>
                    </a:ext>
                  </a:extLst>
                </a:blip>
                <a:srcRect/>
                <a:stretch>
                  <a:fillRect/>
                </a:stretch>
              </a:blipFill>
              <a:ln w="12700">
                <a:solidFill>
                  <a:schemeClr val="bg1"/>
                </a:solidFill>
              </a:ln>
            </p:spPr>
            <p:txBody>
              <a:bodyPr/>
              <a:lstStyle/>
              <a:p>
                <a:endParaRPr lang="en-US"/>
              </a:p>
            </p:txBody>
          </p:sp>
        </p:grpSp>
        <p:grpSp>
          <p:nvGrpSpPr>
            <p:cNvPr id="19" name="Group 18">
              <a:extLst>
                <a:ext uri="{FF2B5EF4-FFF2-40B4-BE49-F238E27FC236}">
                  <a16:creationId xmlns:a16="http://schemas.microsoft.com/office/drawing/2014/main" id="{CE789CD1-CC39-7A82-260E-893C1565B209}"/>
                </a:ext>
              </a:extLst>
            </p:cNvPr>
            <p:cNvGrpSpPr>
              <a:grpSpLocks noChangeAspect="1"/>
            </p:cNvGrpSpPr>
            <p:nvPr/>
          </p:nvGrpSpPr>
          <p:grpSpPr>
            <a:xfrm>
              <a:off x="5064356" y="1973612"/>
              <a:ext cx="2047513" cy="1954274"/>
              <a:chOff x="-156812" y="-5088"/>
              <a:chExt cx="6663624" cy="6360176"/>
            </a:xfrm>
            <a:solidFill>
              <a:srgbClr val="EFB7B7"/>
            </a:solidFill>
          </p:grpSpPr>
          <p:sp>
            <p:nvSpPr>
              <p:cNvPr id="21" name="Freeform 5">
                <a:extLst>
                  <a:ext uri="{FF2B5EF4-FFF2-40B4-BE49-F238E27FC236}">
                    <a16:creationId xmlns:a16="http://schemas.microsoft.com/office/drawing/2014/main" id="{6133AACF-37FE-6499-2F26-546125889D17}"/>
                  </a:ext>
                </a:extLst>
              </p:cNvPr>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grpFill/>
            </p:spPr>
            <p:txBody>
              <a:bodyPr/>
              <a:lstStyle/>
              <a:p>
                <a:endParaRPr lang="en-US"/>
              </a:p>
            </p:txBody>
          </p:sp>
          <p:sp>
            <p:nvSpPr>
              <p:cNvPr id="22" name="Freeform 6">
                <a:extLst>
                  <a:ext uri="{FF2B5EF4-FFF2-40B4-BE49-F238E27FC236}">
                    <a16:creationId xmlns:a16="http://schemas.microsoft.com/office/drawing/2014/main" id="{B25F73AF-59EC-1A7F-6D5C-664EB4723B60}"/>
                  </a:ext>
                </a:extLst>
              </p:cNvPr>
              <p:cNvSpPr/>
              <p:nvPr/>
            </p:nvSpPr>
            <p:spPr>
              <a:xfrm>
                <a:off x="400267" y="526623"/>
                <a:ext cx="5549466" cy="5296755"/>
              </a:xfrm>
              <a:custGeom>
                <a:avLst/>
                <a:gdLst/>
                <a:ahLst/>
                <a:cxnLst/>
                <a:rect l="l" t="t" r="r" b="b"/>
                <a:pathLst>
                  <a:path w="5549466" h="5296755">
                    <a:moveTo>
                      <a:pt x="2774733" y="4237"/>
                    </a:moveTo>
                    <a:cubicBezTo>
                      <a:pt x="1827256" y="0"/>
                      <a:pt x="949932" y="503041"/>
                      <a:pt x="474966" y="1322882"/>
                    </a:cubicBezTo>
                    <a:cubicBezTo>
                      <a:pt x="0" y="2142722"/>
                      <a:pt x="0" y="3154032"/>
                      <a:pt x="474966" y="3973872"/>
                    </a:cubicBezTo>
                    <a:cubicBezTo>
                      <a:pt x="949932" y="4793713"/>
                      <a:pt x="1827256" y="5296754"/>
                      <a:pt x="2774733" y="5292517"/>
                    </a:cubicBezTo>
                    <a:cubicBezTo>
                      <a:pt x="3722210" y="5296754"/>
                      <a:pt x="4599534" y="4793713"/>
                      <a:pt x="5074500" y="3973872"/>
                    </a:cubicBezTo>
                    <a:cubicBezTo>
                      <a:pt x="5549466" y="3154032"/>
                      <a:pt x="5549466" y="2142722"/>
                      <a:pt x="5074500" y="1322882"/>
                    </a:cubicBezTo>
                    <a:cubicBezTo>
                      <a:pt x="4599534" y="503041"/>
                      <a:pt x="3722210" y="0"/>
                      <a:pt x="2774733" y="4237"/>
                    </a:cubicBezTo>
                    <a:close/>
                  </a:path>
                </a:pathLst>
              </a:custGeom>
              <a:blipFill dpi="0" rotWithShape="1">
                <a:blip r:embed="rId3">
                  <a:extLst>
                    <a:ext uri="{28A0092B-C50C-407E-A947-70E740481C1C}">
                      <a14:useLocalDpi xmlns:a14="http://schemas.microsoft.com/office/drawing/2010/main" val="0"/>
                    </a:ext>
                  </a:extLst>
                </a:blip>
                <a:srcRect/>
                <a:stretch>
                  <a:fillRect/>
                </a:stretch>
              </a:blipFill>
              <a:ln w="12700">
                <a:solidFill>
                  <a:schemeClr val="bg1"/>
                </a:solidFill>
              </a:ln>
            </p:spPr>
            <p:txBody>
              <a:bodyPr/>
              <a:lstStyle/>
              <a:p>
                <a:endParaRPr lang="en-US"/>
              </a:p>
            </p:txBody>
          </p:sp>
        </p:grpSp>
        <p:grpSp>
          <p:nvGrpSpPr>
            <p:cNvPr id="14" name="Group 13">
              <a:extLst>
                <a:ext uri="{FF2B5EF4-FFF2-40B4-BE49-F238E27FC236}">
                  <a16:creationId xmlns:a16="http://schemas.microsoft.com/office/drawing/2014/main" id="{90CE44C6-A0A5-68C7-DDA8-F5C4A1E5A853}"/>
                </a:ext>
              </a:extLst>
            </p:cNvPr>
            <p:cNvGrpSpPr/>
            <p:nvPr/>
          </p:nvGrpSpPr>
          <p:grpSpPr>
            <a:xfrm>
              <a:off x="8631978" y="1945257"/>
              <a:ext cx="2021221" cy="1929179"/>
              <a:chOff x="5822559" y="1641328"/>
              <a:chExt cx="2021221" cy="1929179"/>
            </a:xfrm>
            <a:solidFill>
              <a:srgbClr val="DC6262"/>
            </a:solidFill>
          </p:grpSpPr>
          <p:grpSp>
            <p:nvGrpSpPr>
              <p:cNvPr id="15" name="Group 14">
                <a:extLst>
                  <a:ext uri="{FF2B5EF4-FFF2-40B4-BE49-F238E27FC236}">
                    <a16:creationId xmlns:a16="http://schemas.microsoft.com/office/drawing/2014/main" id="{AC6924D8-59C2-2043-31CD-3A386E7F38AC}"/>
                  </a:ext>
                </a:extLst>
              </p:cNvPr>
              <p:cNvGrpSpPr>
                <a:grpSpLocks noChangeAspect="1"/>
              </p:cNvGrpSpPr>
              <p:nvPr/>
            </p:nvGrpSpPr>
            <p:grpSpPr>
              <a:xfrm>
                <a:off x="5822559" y="1641328"/>
                <a:ext cx="2021221" cy="1929179"/>
                <a:chOff x="-156812" y="-5088"/>
                <a:chExt cx="6663624" cy="6360176"/>
              </a:xfrm>
              <a:grpFill/>
            </p:grpSpPr>
            <p:sp>
              <p:nvSpPr>
                <p:cNvPr id="17" name="Freeform 5">
                  <a:extLst>
                    <a:ext uri="{FF2B5EF4-FFF2-40B4-BE49-F238E27FC236}">
                      <a16:creationId xmlns:a16="http://schemas.microsoft.com/office/drawing/2014/main" id="{6779A13D-B939-BA9C-DEB8-71F16E678FF9}"/>
                    </a:ext>
                  </a:extLst>
                </p:cNvPr>
                <p:cNvSpPr/>
                <p:nvPr/>
              </p:nvSpPr>
              <p:spPr>
                <a:xfrm>
                  <a:off x="-156812" y="-5088"/>
                  <a:ext cx="6663624" cy="6360176"/>
                </a:xfrm>
                <a:custGeom>
                  <a:avLst/>
                  <a:gdLst/>
                  <a:ahLst/>
                  <a:cxnLst/>
                  <a:rect l="l" t="t" r="r" b="b"/>
                  <a:pathLst>
                    <a:path w="6663624" h="6360176">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grpFill/>
              </p:spPr>
              <p:txBody>
                <a:bodyPr/>
                <a:lstStyle/>
                <a:p>
                  <a:endParaRPr lang="en-US"/>
                </a:p>
              </p:txBody>
            </p:sp>
            <p:sp>
              <p:nvSpPr>
                <p:cNvPr id="18" name="Freeform 6">
                  <a:extLst>
                    <a:ext uri="{FF2B5EF4-FFF2-40B4-BE49-F238E27FC236}">
                      <a16:creationId xmlns:a16="http://schemas.microsoft.com/office/drawing/2014/main" id="{36FF0808-BF13-CF17-212D-037BDFE2AE89}"/>
                    </a:ext>
                  </a:extLst>
                </p:cNvPr>
                <p:cNvSpPr/>
                <p:nvPr/>
              </p:nvSpPr>
              <p:spPr>
                <a:xfrm>
                  <a:off x="400267" y="526623"/>
                  <a:ext cx="5549466" cy="5296755"/>
                </a:xfrm>
                <a:custGeom>
                  <a:avLst/>
                  <a:gdLst/>
                  <a:ahLst/>
                  <a:cxnLst/>
                  <a:rect l="l" t="t" r="r" b="b"/>
                  <a:pathLst>
                    <a:path w="5549466" h="5296755">
                      <a:moveTo>
                        <a:pt x="2774733" y="4237"/>
                      </a:moveTo>
                      <a:cubicBezTo>
                        <a:pt x="1827256" y="0"/>
                        <a:pt x="949932" y="503041"/>
                        <a:pt x="474966" y="1322882"/>
                      </a:cubicBezTo>
                      <a:cubicBezTo>
                        <a:pt x="0" y="2142722"/>
                        <a:pt x="0" y="3154032"/>
                        <a:pt x="474966" y="3973872"/>
                      </a:cubicBezTo>
                      <a:cubicBezTo>
                        <a:pt x="949932" y="4793713"/>
                        <a:pt x="1827256" y="5296754"/>
                        <a:pt x="2774733" y="5292517"/>
                      </a:cubicBezTo>
                      <a:cubicBezTo>
                        <a:pt x="3722210" y="5296754"/>
                        <a:pt x="4599534" y="4793713"/>
                        <a:pt x="5074500" y="3973872"/>
                      </a:cubicBezTo>
                      <a:cubicBezTo>
                        <a:pt x="5549466" y="3154032"/>
                        <a:pt x="5549466" y="2142722"/>
                        <a:pt x="5074500" y="1322882"/>
                      </a:cubicBezTo>
                      <a:cubicBezTo>
                        <a:pt x="4599534" y="503041"/>
                        <a:pt x="3722210" y="0"/>
                        <a:pt x="2774733" y="4237"/>
                      </a:cubicBezTo>
                      <a:close/>
                    </a:path>
                  </a:pathLst>
                </a:custGeom>
                <a:grpFill/>
                <a:ln w="12700">
                  <a:solidFill>
                    <a:srgbClr val="000000"/>
                  </a:solidFill>
                </a:ln>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a:p>
              </p:txBody>
            </p:sp>
          </p:grpSp>
          <p:pic>
            <p:nvPicPr>
              <p:cNvPr id="16" name="Picture 15" descr="A picture containing drawing, clipart, illustration, cartoon&#10;&#10;Description automatically generated">
                <a:extLst>
                  <a:ext uri="{FF2B5EF4-FFF2-40B4-BE49-F238E27FC236}">
                    <a16:creationId xmlns:a16="http://schemas.microsoft.com/office/drawing/2014/main" id="{06419AE4-6E2A-4C04-3006-C29349CB7D56}"/>
                  </a:ext>
                </a:extLst>
              </p:cNvPr>
              <p:cNvPicPr>
                <a:picLocks noChangeAspect="1"/>
              </p:cNvPicPr>
              <p:nvPr/>
            </p:nvPicPr>
            <p:blipFill>
              <a:blip r:embed="rId4"/>
              <a:stretch>
                <a:fillRect/>
              </a:stretch>
            </p:blipFill>
            <p:spPr>
              <a:xfrm>
                <a:off x="5991533" y="1779630"/>
                <a:ext cx="1682496" cy="1682496"/>
              </a:xfrm>
              <a:prstGeom prst="ellipse">
                <a:avLst/>
              </a:prstGeom>
              <a:grpFill/>
            </p:spPr>
          </p:pic>
        </p:grpSp>
      </p:grpSp>
      <p:sp>
        <p:nvSpPr>
          <p:cNvPr id="2" name="TextBox 1">
            <a:extLst>
              <a:ext uri="{FF2B5EF4-FFF2-40B4-BE49-F238E27FC236}">
                <a16:creationId xmlns:a16="http://schemas.microsoft.com/office/drawing/2014/main" id="{187C06C2-E869-AC26-DEC2-C9C8F5A98A21}"/>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2</a:t>
            </a:r>
          </a:p>
        </p:txBody>
      </p:sp>
    </p:spTree>
    <p:extLst>
      <p:ext uri="{BB962C8B-B14F-4D97-AF65-F5344CB8AC3E}">
        <p14:creationId xmlns:p14="http://schemas.microsoft.com/office/powerpoint/2010/main" val="10061946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6859CD65-6A02-6735-8291-ED980D45A344}"/>
              </a:ext>
            </a:extLst>
          </p:cNvPr>
          <p:cNvSpPr/>
          <p:nvPr/>
        </p:nvSpPr>
        <p:spPr>
          <a:xfrm>
            <a:off x="544942" y="928255"/>
            <a:ext cx="4839856" cy="5477163"/>
          </a:xfrm>
          <a:prstGeom prst="roundRect">
            <a:avLst/>
          </a:prstGeom>
          <a:solidFill>
            <a:srgbClr val="F7DDDD"/>
          </a:solidFill>
          <a:ln w="9525" cap="flat">
            <a:noFill/>
            <a:prstDash val="solid"/>
            <a:miter/>
          </a:ln>
        </p:spPr>
        <p:txBody>
          <a:bodyPr rtlCol="0" anchor="ctr"/>
          <a:lstStyle/>
          <a:p>
            <a:pPr marL="342900" marR="0" lvl="0" indent="-342900" algn="just">
              <a:lnSpc>
                <a:spcPct val="150000"/>
              </a:lnSpc>
              <a:spcBef>
                <a:spcPts val="600"/>
              </a:spcBef>
              <a:spcAft>
                <a:spcPts val="0"/>
              </a:spcAft>
              <a:buFont typeface="Courier New" panose="02070309020205020404" pitchFamily="49" charset="0"/>
              <a:buChar char="o"/>
            </a:pPr>
            <a:r>
              <a:rPr lang="en-US" sz="1800" err="1">
                <a:effectLst/>
                <a:latin typeface="Times New Roman" panose="02020603050405020304" pitchFamily="18" charset="0"/>
                <a:ea typeface="Times New Roman" panose="02020603050405020304" pitchFamily="18" charset="0"/>
              </a:rPr>
              <a:t>Đề</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được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thiết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kế</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chủ</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yếu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để</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hỗ</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trợ</a:t>
            </a:r>
            <a:r>
              <a:rPr lang="en-US" sz="1800">
                <a:effectLst/>
                <a:latin typeface="Times New Roman" panose="02020603050405020304" pitchFamily="18" charset="0"/>
                <a:ea typeface="Times New Roman" panose="02020603050405020304" pitchFamily="18" charset="0"/>
              </a:rPr>
              <a:t> OLAP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lớn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đặc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biệt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vấn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thời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gian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thực</a:t>
            </a:r>
            <a:r>
              <a:rPr lang="en-US" sz="1800">
                <a:effectLst/>
                <a:latin typeface="Times New Roman" panose="02020603050405020304" pitchFamily="18" charset="0"/>
                <a:ea typeface="Times New Roman" panose="02020603050405020304" pitchFamily="18" charset="0"/>
              </a:rPr>
              <a:t>.</a:t>
            </a:r>
          </a:p>
          <a:p>
            <a:pPr marL="342900" marR="0" lvl="0" indent="-342900" algn="just">
              <a:lnSpc>
                <a:spcPct val="150000"/>
              </a:lnSpc>
              <a:spcBef>
                <a:spcPts val="0"/>
              </a:spcBef>
              <a:spcAft>
                <a:spcPts val="0"/>
              </a:spcAft>
              <a:buFont typeface="Courier New" panose="02070309020205020404" pitchFamily="49" charset="0"/>
              <a:buChar char="o"/>
            </a:pPr>
            <a:r>
              <a:rPr lang="en-US" sz="1800" err="1">
                <a:effectLst/>
                <a:latin typeface="Times New Roman" panose="02020603050405020304" pitchFamily="18" charset="0"/>
                <a:ea typeface="Times New Roman" panose="02020603050405020304" pitchFamily="18" charset="0"/>
              </a:rPr>
              <a:t>Có</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năng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mở</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rộng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hoạt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động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nền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tảng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phân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tán</a:t>
            </a:r>
            <a:r>
              <a:rPr lang="en-US" sz="1800">
                <a:effectLst/>
                <a:latin typeface="Times New Roman" panose="02020603050405020304" pitchFamily="18" charset="0"/>
                <a:ea typeface="Times New Roman" panose="02020603050405020304" pitchFamily="18" charset="0"/>
              </a:rPr>
              <a:t>.</a:t>
            </a:r>
          </a:p>
          <a:p>
            <a:pPr marL="342900" marR="0" lvl="0" indent="-342900" algn="just">
              <a:lnSpc>
                <a:spcPct val="150000"/>
              </a:lnSpc>
              <a:spcBef>
                <a:spcPts val="0"/>
              </a:spcBef>
              <a:spcAft>
                <a:spcPts val="600"/>
              </a:spcAft>
              <a:buFont typeface="Courier New" panose="02070309020205020404" pitchFamily="49" charset="0"/>
              <a:buChar char="o"/>
            </a:pPr>
            <a:r>
              <a:rPr lang="en-US" sz="1800" err="1">
                <a:effectLst/>
                <a:latin typeface="Times New Roman" panose="02020603050405020304" pitchFamily="18" charset="0"/>
                <a:ea typeface="Times New Roman" panose="02020603050405020304" pitchFamily="18" charset="0"/>
              </a:rPr>
              <a:t>Hỗ</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ngôn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ngữ</a:t>
            </a:r>
            <a:r>
              <a:rPr lang="en-US" sz="1800">
                <a:effectLst/>
                <a:latin typeface="Times New Roman" panose="02020603050405020304" pitchFamily="18" charset="0"/>
                <a:ea typeface="Times New Roman" panose="02020603050405020304" pitchFamily="18" charset="0"/>
              </a:rPr>
              <a:t> SQL </a:t>
            </a:r>
            <a:r>
              <a:rPr lang="en-US" sz="1800" err="1">
                <a:effectLst/>
                <a:latin typeface="Times New Roman" panose="02020603050405020304" pitchFamily="18" charset="0"/>
                <a:ea typeface="Times New Roman" panose="02020603050405020304" pitchFamily="18" charset="0"/>
              </a:rPr>
              <a:t>cho</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việc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vấn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a:t>
            </a:r>
          </a:p>
        </p:txBody>
      </p:sp>
      <p:sp>
        <p:nvSpPr>
          <p:cNvPr id="5" name="TextBox 4">
            <a:extLst>
              <a:ext uri="{FF2B5EF4-FFF2-40B4-BE49-F238E27FC236}">
                <a16:creationId xmlns:a16="http://schemas.microsoft.com/office/drawing/2014/main" id="{D532D9E9-69F8-13A3-9E54-6FA13ADB85D0}"/>
              </a:ext>
            </a:extLst>
          </p:cNvPr>
          <p:cNvSpPr txBox="1"/>
          <p:nvPr/>
        </p:nvSpPr>
        <p:spPr>
          <a:xfrm>
            <a:off x="1237672" y="605089"/>
            <a:ext cx="3454395" cy="646331"/>
          </a:xfrm>
          <a:prstGeom prst="rect">
            <a:avLst/>
          </a:prstGeom>
          <a:noFill/>
        </p:spPr>
        <p:txBody>
          <a:bodyPr wrap="square" rtlCol="0">
            <a:spAutoFit/>
          </a:bodyPr>
          <a:lstStyle/>
          <a:p>
            <a:r>
              <a:rPr lang="en-US" sz="3600">
                <a:latin typeface="Montserrat Black" pitchFamily="2" charset="0"/>
              </a:rPr>
              <a:t>GIỐNG NHAU</a:t>
            </a:r>
          </a:p>
        </p:txBody>
      </p:sp>
      <p:grpSp>
        <p:nvGrpSpPr>
          <p:cNvPr id="8" name="Group 7">
            <a:extLst>
              <a:ext uri="{FF2B5EF4-FFF2-40B4-BE49-F238E27FC236}">
                <a16:creationId xmlns:a16="http://schemas.microsoft.com/office/drawing/2014/main" id="{F8E1B07F-FFC7-D22D-A991-8BB7EFF8446E}"/>
              </a:ext>
            </a:extLst>
          </p:cNvPr>
          <p:cNvGrpSpPr/>
          <p:nvPr/>
        </p:nvGrpSpPr>
        <p:grpSpPr>
          <a:xfrm>
            <a:off x="6807202" y="605089"/>
            <a:ext cx="4839856" cy="5800329"/>
            <a:chOff x="7001166" y="605089"/>
            <a:chExt cx="4839856" cy="5800329"/>
          </a:xfrm>
        </p:grpSpPr>
        <p:sp>
          <p:nvSpPr>
            <p:cNvPr id="3" name="Rectangle: Rounded Corners 2">
              <a:extLst>
                <a:ext uri="{FF2B5EF4-FFF2-40B4-BE49-F238E27FC236}">
                  <a16:creationId xmlns:a16="http://schemas.microsoft.com/office/drawing/2014/main" id="{43A0EE9B-52DE-FFD5-3A72-C24D7F866252}"/>
                </a:ext>
              </a:extLst>
            </p:cNvPr>
            <p:cNvSpPr/>
            <p:nvPr/>
          </p:nvSpPr>
          <p:spPr>
            <a:xfrm>
              <a:off x="7001166" y="928255"/>
              <a:ext cx="4839856" cy="5477163"/>
            </a:xfrm>
            <a:prstGeom prst="roundRect">
              <a:avLst/>
            </a:prstGeom>
            <a:solidFill>
              <a:schemeClr val="accent5">
                <a:lumMod val="40000"/>
                <a:lumOff val="60000"/>
              </a:schemeClr>
            </a:solidFill>
            <a:ln w="9525" cap="flat">
              <a:noFill/>
              <a:prstDash val="solid"/>
              <a:miter/>
            </a:ln>
          </p:spPr>
          <p:txBody>
            <a:bodyPr rtlCol="0" anchor="ctr"/>
            <a:lstStyle/>
            <a:p>
              <a:pPr marL="342900" indent="-342900" algn="just">
                <a:lnSpc>
                  <a:spcPct val="150000"/>
                </a:lnSpc>
                <a:buFont typeface="Courier New" panose="02070309020205020404" pitchFamily="49" charset="0"/>
                <a:buChar char="o"/>
              </a:pPr>
              <a:r>
                <a:rPr lang="en-US" sz="2000" err="1">
                  <a:latin typeface="Times New Roman" panose="02020603050405020304" pitchFamily="18" charset="0"/>
                  <a:cs typeface="Times New Roman" panose="02020603050405020304" pitchFamily="18" charset="0"/>
                </a:rPr>
                <a:t>Kiến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trúc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lưu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trữ</a:t>
              </a:r>
              <a:r>
                <a:rPr lang="en-US" sz="2000">
                  <a:latin typeface="Times New Roman" panose="02020603050405020304" pitchFamily="18" charset="0"/>
                  <a:cs typeface="Times New Roman" panose="02020603050405020304" pitchFamily="18" charset="0"/>
                </a:rPr>
                <a:t>.</a:t>
              </a:r>
            </a:p>
            <a:p>
              <a:pPr marL="342900" indent="-342900" algn="just">
                <a:lnSpc>
                  <a:spcPct val="150000"/>
                </a:lnSpc>
                <a:buFont typeface="Courier New" panose="02070309020205020404" pitchFamily="49" charset="0"/>
                <a:buChar char="o"/>
              </a:pPr>
              <a:r>
                <a:rPr lang="en-US" sz="2000" err="1">
                  <a:latin typeface="Times New Roman" panose="02020603050405020304" pitchFamily="18" charset="0"/>
                  <a:cs typeface="Times New Roman" panose="02020603050405020304" pitchFamily="18" charset="0"/>
                </a:rPr>
                <a:t>Hiệu</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suất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và</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mở</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rộng</a:t>
              </a:r>
              <a:r>
                <a:rPr lang="en-US" sz="2000">
                  <a:latin typeface="Times New Roman" panose="02020603050405020304" pitchFamily="18" charset="0"/>
                  <a:cs typeface="Times New Roman" panose="02020603050405020304" pitchFamily="18" charset="0"/>
                </a:rPr>
                <a:t>.</a:t>
              </a:r>
            </a:p>
          </p:txBody>
        </p:sp>
        <p:sp>
          <p:nvSpPr>
            <p:cNvPr id="6" name="TextBox 5">
              <a:extLst>
                <a:ext uri="{FF2B5EF4-FFF2-40B4-BE49-F238E27FC236}">
                  <a16:creationId xmlns:a16="http://schemas.microsoft.com/office/drawing/2014/main" id="{A420C47E-71F6-6884-A7F7-76414DA3AC6D}"/>
                </a:ext>
              </a:extLst>
            </p:cNvPr>
            <p:cNvSpPr txBox="1"/>
            <p:nvPr/>
          </p:nvSpPr>
          <p:spPr>
            <a:xfrm>
              <a:off x="7693896" y="605089"/>
              <a:ext cx="3454395" cy="646331"/>
            </a:xfrm>
            <a:prstGeom prst="rect">
              <a:avLst/>
            </a:prstGeom>
            <a:noFill/>
          </p:spPr>
          <p:txBody>
            <a:bodyPr wrap="square" rtlCol="0">
              <a:spAutoFit/>
            </a:bodyPr>
            <a:lstStyle/>
            <a:p>
              <a:pPr algn="ctr"/>
              <a:r>
                <a:rPr lang="en-US" sz="3600">
                  <a:latin typeface="Montserrat Black" pitchFamily="2" charset="0"/>
                </a:rPr>
                <a:t>KHÁC NHAU</a:t>
              </a:r>
            </a:p>
          </p:txBody>
        </p:sp>
      </p:grpSp>
      <p:sp>
        <p:nvSpPr>
          <p:cNvPr id="7" name="TextBox 6">
            <a:extLst>
              <a:ext uri="{FF2B5EF4-FFF2-40B4-BE49-F238E27FC236}">
                <a16:creationId xmlns:a16="http://schemas.microsoft.com/office/drawing/2014/main" id="{3270BDF7-C60F-A15F-70EF-2C6B411CE733}"/>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20</a:t>
            </a:r>
          </a:p>
        </p:txBody>
      </p:sp>
    </p:spTree>
    <p:extLst>
      <p:ext uri="{BB962C8B-B14F-4D97-AF65-F5344CB8AC3E}">
        <p14:creationId xmlns:p14="http://schemas.microsoft.com/office/powerpoint/2010/main" val="4077288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6859CD65-6A02-6735-8291-ED980D45A344}"/>
              </a:ext>
            </a:extLst>
          </p:cNvPr>
          <p:cNvSpPr/>
          <p:nvPr/>
        </p:nvSpPr>
        <p:spPr>
          <a:xfrm>
            <a:off x="544942" y="928255"/>
            <a:ext cx="4839856" cy="5477163"/>
          </a:xfrm>
          <a:prstGeom prst="roundRect">
            <a:avLst/>
          </a:prstGeom>
          <a:solidFill>
            <a:srgbClr val="F7DDDD"/>
          </a:solidFill>
          <a:ln w="9525" cap="flat">
            <a:noFill/>
            <a:prstDash val="solid"/>
            <a:miter/>
          </a:ln>
        </p:spPr>
        <p:txBody>
          <a:bodyPr rtlCol="0" anchor="ctr"/>
          <a:lstStyle/>
          <a:p>
            <a:pPr marL="342900" marR="0" lvl="0" indent="-342900" algn="just">
              <a:lnSpc>
                <a:spcPct val="150000"/>
              </a:lnSpc>
              <a:spcBef>
                <a:spcPts val="600"/>
              </a:spcBef>
              <a:spcAft>
                <a:spcPts val="0"/>
              </a:spcAft>
              <a:buFont typeface="Courier New" panose="02070309020205020404" pitchFamily="49" charset="0"/>
              <a:buChar char="o"/>
            </a:pPr>
            <a:r>
              <a:rPr lang="en-US" sz="1800" err="1">
                <a:effectLst/>
                <a:latin typeface="Times New Roman" panose="02020603050405020304" pitchFamily="18" charset="0"/>
                <a:ea typeface="Times New Roman" panose="02020603050405020304" pitchFamily="18" charset="0"/>
              </a:rPr>
              <a:t>Đề</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được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thiết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kế</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chủ</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yếu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để</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hỗ</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trợ</a:t>
            </a:r>
            <a:r>
              <a:rPr lang="en-US" sz="1800">
                <a:effectLst/>
                <a:latin typeface="Times New Roman" panose="02020603050405020304" pitchFamily="18" charset="0"/>
                <a:ea typeface="Times New Roman" panose="02020603050405020304" pitchFamily="18" charset="0"/>
              </a:rPr>
              <a:t> OLAP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lớn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đặc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biệt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truy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vấn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thời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gian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thực</a:t>
            </a:r>
            <a:r>
              <a:rPr lang="en-US" sz="1800">
                <a:effectLst/>
                <a:latin typeface="Times New Roman" panose="02020603050405020304" pitchFamily="18" charset="0"/>
                <a:ea typeface="Times New Roman" panose="02020603050405020304" pitchFamily="18" charset="0"/>
              </a:rPr>
              <a:t>.</a:t>
            </a:r>
          </a:p>
          <a:p>
            <a:pPr marL="342900" marR="0" lvl="0" indent="-342900" algn="just">
              <a:lnSpc>
                <a:spcPct val="150000"/>
              </a:lnSpc>
              <a:spcBef>
                <a:spcPts val="0"/>
              </a:spcBef>
              <a:spcAft>
                <a:spcPts val="0"/>
              </a:spcAft>
              <a:buFont typeface="Courier New" panose="02070309020205020404" pitchFamily="49" charset="0"/>
              <a:buChar char="o"/>
            </a:pPr>
            <a:r>
              <a:rPr lang="en-US" sz="1800" err="1">
                <a:effectLst/>
                <a:latin typeface="Times New Roman" panose="02020603050405020304" pitchFamily="18" charset="0"/>
                <a:ea typeface="Times New Roman" panose="02020603050405020304" pitchFamily="18" charset="0"/>
              </a:rPr>
              <a:t>Có</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năng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mở</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rộng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và</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hoạt</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động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trên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nền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tảng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phân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tán</a:t>
            </a:r>
            <a:r>
              <a:rPr lang="en-US" sz="1800">
                <a:effectLst/>
                <a:latin typeface="Times New Roman" panose="02020603050405020304" pitchFamily="18" charset="0"/>
                <a:ea typeface="Times New Roman" panose="02020603050405020304" pitchFamily="18" charset="0"/>
              </a:rPr>
              <a:t>.</a:t>
            </a:r>
          </a:p>
          <a:p>
            <a:pPr marL="342900" marR="0" lvl="0" indent="-342900" algn="just">
              <a:lnSpc>
                <a:spcPct val="150000"/>
              </a:lnSpc>
              <a:spcBef>
                <a:spcPts val="0"/>
              </a:spcBef>
              <a:spcAft>
                <a:spcPts val="600"/>
              </a:spcAft>
              <a:buFont typeface="Courier New" panose="02070309020205020404" pitchFamily="49" charset="0"/>
              <a:buChar char="o"/>
            </a:pPr>
            <a:r>
              <a:rPr lang="en-US" sz="1800" err="1">
                <a:effectLst/>
                <a:latin typeface="Times New Roman" panose="02020603050405020304" pitchFamily="18" charset="0"/>
                <a:ea typeface="Times New Roman" panose="02020603050405020304" pitchFamily="18" charset="0"/>
              </a:rPr>
              <a:t>Cả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hai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đều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có</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khả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năng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hỗ</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trợ</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xử</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lý</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thời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gian</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thực</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giúp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đáp</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ứng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nhanh</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chóng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với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thay</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đổi</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trong</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dữ</a:t>
            </a:r>
            <a:r>
              <a:rPr lang="en-US" sz="1800">
                <a:effectLst/>
                <a:latin typeface="Times New Roman" panose="02020603050405020304" pitchFamily="18" charset="0"/>
                <a:ea typeface="Times New Roman" panose="02020603050405020304" pitchFamily="18" charset="0"/>
              </a:rPr>
              <a:t> </a:t>
            </a:r>
            <a:r>
              <a:rPr lang="en-US" sz="1800" err="1">
                <a:effectLst/>
                <a:latin typeface="Times New Roman" panose="02020603050405020304" pitchFamily="18" charset="0"/>
                <a:ea typeface="Times New Roman" panose="02020603050405020304" pitchFamily="18" charset="0"/>
              </a:rPr>
              <a:t>liệu</a:t>
            </a:r>
            <a:r>
              <a:rPr lang="en-US" sz="1800">
                <a:effectLst/>
                <a:latin typeface="Times New Roman" panose="02020603050405020304" pitchFamily="18" charset="0"/>
                <a:ea typeface="Times New Roman" panose="02020603050405020304" pitchFamily="18" charset="0"/>
              </a:rPr>
              <a:t>.</a:t>
            </a:r>
          </a:p>
        </p:txBody>
      </p:sp>
      <p:sp>
        <p:nvSpPr>
          <p:cNvPr id="5" name="TextBox 4">
            <a:extLst>
              <a:ext uri="{FF2B5EF4-FFF2-40B4-BE49-F238E27FC236}">
                <a16:creationId xmlns:a16="http://schemas.microsoft.com/office/drawing/2014/main" id="{D532D9E9-69F8-13A3-9E54-6FA13ADB85D0}"/>
              </a:ext>
            </a:extLst>
          </p:cNvPr>
          <p:cNvSpPr txBox="1"/>
          <p:nvPr/>
        </p:nvSpPr>
        <p:spPr>
          <a:xfrm>
            <a:off x="1237672" y="605089"/>
            <a:ext cx="3454395" cy="646331"/>
          </a:xfrm>
          <a:prstGeom prst="rect">
            <a:avLst/>
          </a:prstGeom>
          <a:noFill/>
        </p:spPr>
        <p:txBody>
          <a:bodyPr wrap="square" rtlCol="0">
            <a:spAutoFit/>
          </a:bodyPr>
          <a:lstStyle/>
          <a:p>
            <a:r>
              <a:rPr lang="en-US" sz="3600">
                <a:latin typeface="Montserrat Black" pitchFamily="2" charset="0"/>
              </a:rPr>
              <a:t>GIỐNG NHAU</a:t>
            </a:r>
          </a:p>
        </p:txBody>
      </p:sp>
      <p:grpSp>
        <p:nvGrpSpPr>
          <p:cNvPr id="8" name="Group 7">
            <a:extLst>
              <a:ext uri="{FF2B5EF4-FFF2-40B4-BE49-F238E27FC236}">
                <a16:creationId xmlns:a16="http://schemas.microsoft.com/office/drawing/2014/main" id="{F8E1B07F-FFC7-D22D-A991-8BB7EFF8446E}"/>
              </a:ext>
            </a:extLst>
          </p:cNvPr>
          <p:cNvGrpSpPr/>
          <p:nvPr/>
        </p:nvGrpSpPr>
        <p:grpSpPr>
          <a:xfrm>
            <a:off x="6807202" y="605089"/>
            <a:ext cx="4839856" cy="5800329"/>
            <a:chOff x="7001166" y="605089"/>
            <a:chExt cx="4839856" cy="5800329"/>
          </a:xfrm>
        </p:grpSpPr>
        <p:sp>
          <p:nvSpPr>
            <p:cNvPr id="3" name="Rectangle: Rounded Corners 2">
              <a:extLst>
                <a:ext uri="{FF2B5EF4-FFF2-40B4-BE49-F238E27FC236}">
                  <a16:creationId xmlns:a16="http://schemas.microsoft.com/office/drawing/2014/main" id="{43A0EE9B-52DE-FFD5-3A72-C24D7F866252}"/>
                </a:ext>
              </a:extLst>
            </p:cNvPr>
            <p:cNvSpPr/>
            <p:nvPr/>
          </p:nvSpPr>
          <p:spPr>
            <a:xfrm>
              <a:off x="7001166" y="928255"/>
              <a:ext cx="4839856" cy="5477163"/>
            </a:xfrm>
            <a:prstGeom prst="roundRect">
              <a:avLst/>
            </a:prstGeom>
            <a:solidFill>
              <a:schemeClr val="accent5">
                <a:lumMod val="40000"/>
                <a:lumOff val="60000"/>
              </a:schemeClr>
            </a:solidFill>
            <a:ln w="9525" cap="flat">
              <a:noFill/>
              <a:prstDash val="solid"/>
              <a:miter/>
            </a:ln>
          </p:spPr>
          <p:txBody>
            <a:bodyPr rtlCol="0" anchor="ctr"/>
            <a:lstStyle/>
            <a:p>
              <a:pPr marL="342900" indent="-342900" algn="just">
                <a:lnSpc>
                  <a:spcPct val="150000"/>
                </a:lnSpc>
                <a:buFont typeface="Courier New" panose="02070309020205020404" pitchFamily="49" charset="0"/>
                <a:buChar char="o"/>
              </a:pPr>
              <a:r>
                <a:rPr lang="en-US" sz="2000" err="1">
                  <a:latin typeface="Times New Roman" panose="02020603050405020304" pitchFamily="18" charset="0"/>
                  <a:cs typeface="Times New Roman" panose="02020603050405020304" pitchFamily="18" charset="0"/>
                </a:rPr>
                <a:t>Ngôn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ngữ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truy</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vấn</a:t>
              </a:r>
              <a:endParaRPr lang="en-US" sz="2000">
                <a:latin typeface="Times New Roman" panose="02020603050405020304" pitchFamily="18" charset="0"/>
                <a:cs typeface="Times New Roman" panose="02020603050405020304" pitchFamily="18" charset="0"/>
              </a:endParaRPr>
            </a:p>
            <a:p>
              <a:pPr marL="342900" indent="-342900" algn="just">
                <a:lnSpc>
                  <a:spcPct val="150000"/>
                </a:lnSpc>
                <a:buFont typeface="Courier New" panose="02070309020205020404" pitchFamily="49" charset="0"/>
                <a:buChar char="o"/>
              </a:pPr>
              <a:r>
                <a:rPr lang="en-US" sz="2000" err="1">
                  <a:latin typeface="Times New Roman" panose="02020603050405020304" pitchFamily="18" charset="0"/>
                  <a:cs typeface="Times New Roman" panose="02020603050405020304" pitchFamily="18" charset="0"/>
                </a:rPr>
                <a:t>Định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dạng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dữ</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liệu</a:t>
              </a:r>
              <a:r>
                <a:rPr lang="en-US" sz="2000">
                  <a:latin typeface="Times New Roman" panose="02020603050405020304" pitchFamily="18" charset="0"/>
                  <a:cs typeface="Times New Roman" panose="02020603050405020304" pitchFamily="18" charset="0"/>
                </a:rPr>
                <a:t>.</a:t>
              </a:r>
            </a:p>
            <a:p>
              <a:pPr algn="just">
                <a:lnSpc>
                  <a:spcPct val="150000"/>
                </a:lnSpc>
              </a:pPr>
              <a:endParaRPr lang="en-US" sz="200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A420C47E-71F6-6884-A7F7-76414DA3AC6D}"/>
                </a:ext>
              </a:extLst>
            </p:cNvPr>
            <p:cNvSpPr txBox="1"/>
            <p:nvPr/>
          </p:nvSpPr>
          <p:spPr>
            <a:xfrm>
              <a:off x="7693896" y="605089"/>
              <a:ext cx="3454395" cy="646331"/>
            </a:xfrm>
            <a:prstGeom prst="rect">
              <a:avLst/>
            </a:prstGeom>
            <a:noFill/>
          </p:spPr>
          <p:txBody>
            <a:bodyPr wrap="square" rtlCol="0">
              <a:spAutoFit/>
            </a:bodyPr>
            <a:lstStyle/>
            <a:p>
              <a:pPr algn="ctr"/>
              <a:r>
                <a:rPr lang="en-US" sz="3600">
                  <a:latin typeface="Montserrat Black" pitchFamily="2" charset="0"/>
                </a:rPr>
                <a:t>KHÁC NHAU</a:t>
              </a:r>
            </a:p>
          </p:txBody>
        </p:sp>
      </p:grpSp>
      <p:sp>
        <p:nvSpPr>
          <p:cNvPr id="7" name="TextBox 6">
            <a:extLst>
              <a:ext uri="{FF2B5EF4-FFF2-40B4-BE49-F238E27FC236}">
                <a16:creationId xmlns:a16="http://schemas.microsoft.com/office/drawing/2014/main" id="{EF8CD092-B874-62B3-A99C-87BCA4B7F0DD}"/>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21</a:t>
            </a:r>
          </a:p>
        </p:txBody>
      </p:sp>
    </p:spTree>
    <p:extLst>
      <p:ext uri="{BB962C8B-B14F-4D97-AF65-F5344CB8AC3E}">
        <p14:creationId xmlns:p14="http://schemas.microsoft.com/office/powerpoint/2010/main" val="2602239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6" y="726719"/>
            <a:ext cx="7999619"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ỨNG DỤNG</a:t>
            </a:r>
            <a:endParaRPr lang="ko-KR" altLang="en-US" sz="2800" b="1">
              <a:solidFill>
                <a:schemeClr val="tx1">
                  <a:lumMod val="75000"/>
                  <a:lumOff val="25000"/>
                </a:schemeClr>
              </a:solidFill>
              <a:latin typeface="Montserrat" pitchFamily="2" charset="0"/>
              <a:cs typeface="Arial" panose="020B0604020202020204" pitchFamily="34" charset="0"/>
            </a:endParaRPr>
          </a:p>
        </p:txBody>
      </p:sp>
      <p:graphicFrame>
        <p:nvGraphicFramePr>
          <p:cNvPr id="2" name="Diagram 1">
            <a:extLst>
              <a:ext uri="{FF2B5EF4-FFF2-40B4-BE49-F238E27FC236}">
                <a16:creationId xmlns:a16="http://schemas.microsoft.com/office/drawing/2014/main" id="{76D19203-3F63-D53B-2096-E86787138E65}"/>
              </a:ext>
            </a:extLst>
          </p:cNvPr>
          <p:cNvGraphicFramePr/>
          <p:nvPr>
            <p:extLst>
              <p:ext uri="{D42A27DB-BD31-4B8C-83A1-F6EECF244321}">
                <p14:modId xmlns:p14="http://schemas.microsoft.com/office/powerpoint/2010/main" val="2065566201"/>
              </p:ext>
            </p:extLst>
          </p:nvPr>
        </p:nvGraphicFramePr>
        <p:xfrm>
          <a:off x="1272397" y="1529140"/>
          <a:ext cx="7468616" cy="4602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40856CF8-63D0-7976-FEB2-888A87DB8364}"/>
              </a:ext>
            </a:extLst>
          </p:cNvPr>
          <p:cNvSpPr txBox="1"/>
          <p:nvPr/>
        </p:nvSpPr>
        <p:spPr>
          <a:xfrm>
            <a:off x="1609344" y="1915439"/>
            <a:ext cx="292608" cy="584775"/>
          </a:xfrm>
          <a:prstGeom prst="rect">
            <a:avLst/>
          </a:prstGeom>
          <a:noFill/>
        </p:spPr>
        <p:txBody>
          <a:bodyPr wrap="square" rtlCol="0">
            <a:spAutoFit/>
          </a:bodyPr>
          <a:lstStyle/>
          <a:p>
            <a:r>
              <a:rPr lang="en-US" sz="3200" b="1">
                <a:solidFill>
                  <a:schemeClr val="tx1">
                    <a:lumMod val="75000"/>
                    <a:lumOff val="25000"/>
                  </a:schemeClr>
                </a:solidFill>
                <a:latin typeface="Montserrat" panose="00000500000000000000" pitchFamily="2" charset="0"/>
                <a:cs typeface="Times New Roman" panose="02020603050405020304" pitchFamily="18" charset="0"/>
              </a:rPr>
              <a:t>1</a:t>
            </a:r>
          </a:p>
        </p:txBody>
      </p:sp>
      <p:sp>
        <p:nvSpPr>
          <p:cNvPr id="4" name="TextBox 3">
            <a:extLst>
              <a:ext uri="{FF2B5EF4-FFF2-40B4-BE49-F238E27FC236}">
                <a16:creationId xmlns:a16="http://schemas.microsoft.com/office/drawing/2014/main" id="{C5B7D581-A325-4EBC-EAE8-72F4EEF76225}"/>
              </a:ext>
            </a:extLst>
          </p:cNvPr>
          <p:cNvSpPr txBox="1"/>
          <p:nvPr/>
        </p:nvSpPr>
        <p:spPr>
          <a:xfrm>
            <a:off x="1990344" y="2982239"/>
            <a:ext cx="292608" cy="584775"/>
          </a:xfrm>
          <a:prstGeom prst="rect">
            <a:avLst/>
          </a:prstGeom>
          <a:noFill/>
        </p:spPr>
        <p:txBody>
          <a:bodyPr wrap="square" rtlCol="0">
            <a:spAutoFit/>
          </a:bodyPr>
          <a:lstStyle/>
          <a:p>
            <a:r>
              <a:rPr lang="en-US" sz="3200" b="1">
                <a:solidFill>
                  <a:schemeClr val="tx1">
                    <a:lumMod val="75000"/>
                    <a:lumOff val="25000"/>
                  </a:schemeClr>
                </a:solidFill>
                <a:latin typeface="Montserrat" panose="00000500000000000000" pitchFamily="2" charset="0"/>
                <a:cs typeface="Times New Roman" panose="02020603050405020304" pitchFamily="18" charset="0"/>
              </a:rPr>
              <a:t>2</a:t>
            </a:r>
          </a:p>
        </p:txBody>
      </p:sp>
      <p:sp>
        <p:nvSpPr>
          <p:cNvPr id="5" name="TextBox 4">
            <a:extLst>
              <a:ext uri="{FF2B5EF4-FFF2-40B4-BE49-F238E27FC236}">
                <a16:creationId xmlns:a16="http://schemas.microsoft.com/office/drawing/2014/main" id="{DEAEBDEA-8DCE-D6E7-BF17-11E0B96F7011}"/>
              </a:ext>
            </a:extLst>
          </p:cNvPr>
          <p:cNvSpPr txBox="1"/>
          <p:nvPr/>
        </p:nvSpPr>
        <p:spPr>
          <a:xfrm>
            <a:off x="1990344" y="4087271"/>
            <a:ext cx="292608" cy="584775"/>
          </a:xfrm>
          <a:prstGeom prst="rect">
            <a:avLst/>
          </a:prstGeom>
          <a:noFill/>
        </p:spPr>
        <p:txBody>
          <a:bodyPr wrap="square" rtlCol="0">
            <a:spAutoFit/>
          </a:bodyPr>
          <a:lstStyle/>
          <a:p>
            <a:r>
              <a:rPr lang="en-US" sz="3200" b="1">
                <a:solidFill>
                  <a:schemeClr val="tx1">
                    <a:lumMod val="75000"/>
                    <a:lumOff val="25000"/>
                  </a:schemeClr>
                </a:solidFill>
                <a:latin typeface="Montserrat" panose="00000500000000000000" pitchFamily="2" charset="0"/>
                <a:cs typeface="Times New Roman" panose="02020603050405020304" pitchFamily="18" charset="0"/>
              </a:rPr>
              <a:t>3</a:t>
            </a:r>
          </a:p>
        </p:txBody>
      </p:sp>
      <p:sp>
        <p:nvSpPr>
          <p:cNvPr id="6" name="TextBox 5">
            <a:extLst>
              <a:ext uri="{FF2B5EF4-FFF2-40B4-BE49-F238E27FC236}">
                <a16:creationId xmlns:a16="http://schemas.microsoft.com/office/drawing/2014/main" id="{4E46ADE4-D381-EBAB-3AB3-36991233E32D}"/>
              </a:ext>
            </a:extLst>
          </p:cNvPr>
          <p:cNvSpPr txBox="1"/>
          <p:nvPr/>
        </p:nvSpPr>
        <p:spPr>
          <a:xfrm>
            <a:off x="1545336" y="5121935"/>
            <a:ext cx="292608" cy="584775"/>
          </a:xfrm>
          <a:prstGeom prst="rect">
            <a:avLst/>
          </a:prstGeom>
          <a:noFill/>
        </p:spPr>
        <p:txBody>
          <a:bodyPr wrap="square" rtlCol="0">
            <a:spAutoFit/>
          </a:bodyPr>
          <a:lstStyle/>
          <a:p>
            <a:r>
              <a:rPr lang="en-US" sz="3200" b="1">
                <a:solidFill>
                  <a:schemeClr val="tx1">
                    <a:lumMod val="75000"/>
                    <a:lumOff val="25000"/>
                  </a:schemeClr>
                </a:solidFill>
                <a:latin typeface="Montserrat" panose="00000500000000000000" pitchFamily="2" charset="0"/>
                <a:cs typeface="Times New Roman" panose="02020603050405020304" pitchFamily="18" charset="0"/>
              </a:rPr>
              <a:t>4</a:t>
            </a:r>
          </a:p>
        </p:txBody>
      </p:sp>
      <p:sp>
        <p:nvSpPr>
          <p:cNvPr id="8" name="TextBox 7">
            <a:extLst>
              <a:ext uri="{FF2B5EF4-FFF2-40B4-BE49-F238E27FC236}">
                <a16:creationId xmlns:a16="http://schemas.microsoft.com/office/drawing/2014/main" id="{AF6B0C4E-E357-70A9-0F49-8FBC1BC15B3B}"/>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22</a:t>
            </a:r>
          </a:p>
        </p:txBody>
      </p:sp>
    </p:spTree>
    <p:extLst>
      <p:ext uri="{BB962C8B-B14F-4D97-AF65-F5344CB8AC3E}">
        <p14:creationId xmlns:p14="http://schemas.microsoft.com/office/powerpoint/2010/main" val="14402708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75622C-B5EE-8D21-4B6F-BB08856B1425}"/>
              </a:ext>
            </a:extLst>
          </p:cNvPr>
          <p:cNvSpPr txBox="1"/>
          <p:nvPr/>
        </p:nvSpPr>
        <p:spPr>
          <a:xfrm>
            <a:off x="4742791" y="2921168"/>
            <a:ext cx="2706418" cy="1015663"/>
          </a:xfrm>
          <a:prstGeom prst="rect">
            <a:avLst/>
          </a:prstGeom>
          <a:noFill/>
        </p:spPr>
        <p:txBody>
          <a:bodyPr wrap="square" rtlCol="0">
            <a:spAutoFit/>
          </a:bodyPr>
          <a:lstStyle/>
          <a:p>
            <a:pPr algn="ctr"/>
            <a:r>
              <a:rPr lang="en-US" altLang="ko-KR" sz="6000" b="1">
                <a:solidFill>
                  <a:schemeClr val="tx1">
                    <a:lumMod val="75000"/>
                    <a:lumOff val="25000"/>
                  </a:schemeClr>
                </a:solidFill>
                <a:latin typeface="Montserrat" pitchFamily="2" charset="0"/>
                <a:cs typeface="Arial" panose="020B0604020202020204" pitchFamily="34" charset="0"/>
              </a:rPr>
              <a:t>DEMO</a:t>
            </a:r>
            <a:endParaRPr lang="ko-KR" altLang="en-US" sz="6000" b="1">
              <a:solidFill>
                <a:schemeClr val="tx1">
                  <a:lumMod val="75000"/>
                  <a:lumOff val="25000"/>
                </a:schemeClr>
              </a:solidFill>
              <a:latin typeface="Montserrat" pitchFamily="2" charset="0"/>
              <a:cs typeface="Arial" panose="020B0604020202020204" pitchFamily="34" charset="0"/>
            </a:endParaRPr>
          </a:p>
        </p:txBody>
      </p:sp>
      <p:sp>
        <p:nvSpPr>
          <p:cNvPr id="3" name="TextBox 2">
            <a:extLst>
              <a:ext uri="{FF2B5EF4-FFF2-40B4-BE49-F238E27FC236}">
                <a16:creationId xmlns:a16="http://schemas.microsoft.com/office/drawing/2014/main" id="{4C4EC2AD-8ECA-982A-555E-51525E4D27A3}"/>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23</a:t>
            </a:r>
          </a:p>
        </p:txBody>
      </p:sp>
    </p:spTree>
    <p:extLst>
      <p:ext uri="{BB962C8B-B14F-4D97-AF65-F5344CB8AC3E}">
        <p14:creationId xmlns:p14="http://schemas.microsoft.com/office/powerpoint/2010/main" val="23330779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C4CE19-8AD0-ABFB-DA8C-ECE70EC35636}"/>
              </a:ext>
            </a:extLst>
          </p:cNvPr>
          <p:cNvSpPr txBox="1"/>
          <p:nvPr/>
        </p:nvSpPr>
        <p:spPr>
          <a:xfrm>
            <a:off x="2847286" y="2507100"/>
            <a:ext cx="6497428" cy="1231106"/>
          </a:xfrm>
          <a:prstGeom prst="rect">
            <a:avLst/>
          </a:prstGeom>
          <a:noFill/>
        </p:spPr>
        <p:txBody>
          <a:bodyPr wrap="square" rtlCol="0">
            <a:spAutoFit/>
          </a:bodyPr>
          <a:lstStyle/>
          <a:p>
            <a:pPr algn="ctr"/>
            <a:r>
              <a:rPr lang="en-US" altLang="ko-KR" sz="7400" b="1">
                <a:solidFill>
                  <a:schemeClr val="tx1">
                    <a:lumMod val="75000"/>
                    <a:lumOff val="25000"/>
                  </a:schemeClr>
                </a:solidFill>
                <a:latin typeface="Montserrat" pitchFamily="2" charset="0"/>
                <a:cs typeface="Arial" panose="020B0604020202020204" pitchFamily="34" charset="0"/>
              </a:rPr>
              <a:t>THANK YOU</a:t>
            </a:r>
            <a:endParaRPr lang="ko-KR" altLang="en-US" sz="7400" b="1">
              <a:solidFill>
                <a:schemeClr val="tx1">
                  <a:lumMod val="75000"/>
                  <a:lumOff val="25000"/>
                </a:schemeClr>
              </a:solidFill>
              <a:latin typeface="Montserrat" pitchFamily="2" charset="0"/>
              <a:cs typeface="Arial" panose="020B0604020202020204" pitchFamily="34" charset="0"/>
            </a:endParaRPr>
          </a:p>
        </p:txBody>
      </p:sp>
      <p:sp>
        <p:nvSpPr>
          <p:cNvPr id="3" name="TextBox 2">
            <a:extLst>
              <a:ext uri="{FF2B5EF4-FFF2-40B4-BE49-F238E27FC236}">
                <a16:creationId xmlns:a16="http://schemas.microsoft.com/office/drawing/2014/main" id="{EEA7C36E-0B5B-F8BB-1F53-9DF9ACAA120A}"/>
              </a:ext>
            </a:extLst>
          </p:cNvPr>
          <p:cNvSpPr txBox="1"/>
          <p:nvPr/>
        </p:nvSpPr>
        <p:spPr>
          <a:xfrm>
            <a:off x="3093303" y="3738206"/>
            <a:ext cx="3377945" cy="307777"/>
          </a:xfrm>
          <a:prstGeom prst="rect">
            <a:avLst/>
          </a:prstGeom>
          <a:solidFill>
            <a:srgbClr val="D33B3B"/>
          </a:solidFill>
        </p:spPr>
        <p:txBody>
          <a:bodyPr wrap="square" rtlCol="0">
            <a:spAutoFit/>
          </a:bodyPr>
          <a:lstStyle/>
          <a:p>
            <a:pPr algn="ctr"/>
            <a:r>
              <a:rPr lang="en-US" sz="1400">
                <a:solidFill>
                  <a:schemeClr val="bg1"/>
                </a:solidFill>
                <a:latin typeface="Lato" panose="020F0502020204030203" pitchFamily="34" charset="0"/>
                <a:cs typeface="Times New Roman" panose="02020603050405020304" pitchFamily="18" charset="0"/>
              </a:rPr>
              <a:t>THANK YOU FOR ATTENTION</a:t>
            </a:r>
          </a:p>
        </p:txBody>
      </p:sp>
      <p:sp>
        <p:nvSpPr>
          <p:cNvPr id="4" name="TextBox 3">
            <a:extLst>
              <a:ext uri="{FF2B5EF4-FFF2-40B4-BE49-F238E27FC236}">
                <a16:creationId xmlns:a16="http://schemas.microsoft.com/office/drawing/2014/main" id="{9569E51F-EA7B-796D-B50A-974D65047343}"/>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24</a:t>
            </a:r>
          </a:p>
        </p:txBody>
      </p:sp>
    </p:spTree>
    <p:extLst>
      <p:ext uri="{BB962C8B-B14F-4D97-AF65-F5344CB8AC3E}">
        <p14:creationId xmlns:p14="http://schemas.microsoft.com/office/powerpoint/2010/main" val="1422929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1" name="직선 연결선 3">
            <a:extLst>
              <a:ext uri="{FF2B5EF4-FFF2-40B4-BE49-F238E27FC236}">
                <a16:creationId xmlns:a16="http://schemas.microsoft.com/office/drawing/2014/main" id="{C8FC47BC-77BE-4D67-39F7-EAD44E5E1BC2}"/>
              </a:ext>
            </a:extLst>
          </p:cNvPr>
          <p:cNvCxnSpPr>
            <a:cxnSpLocks/>
          </p:cNvCxnSpPr>
          <p:nvPr/>
        </p:nvCxnSpPr>
        <p:spPr>
          <a:xfrm>
            <a:off x="600074" y="3430009"/>
            <a:ext cx="10972800" cy="0"/>
          </a:xfrm>
          <a:prstGeom prst="line">
            <a:avLst/>
          </a:prstGeom>
          <a:ln w="88900" cap="rnd">
            <a:solidFill>
              <a:schemeClr val="bg1">
                <a:lumMod val="85000"/>
              </a:schemeClr>
            </a:solidFill>
            <a:beve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A5FE5F31-5E77-4F1B-ADCD-B30D657F39CC}"/>
              </a:ext>
            </a:extLst>
          </p:cNvPr>
          <p:cNvSpPr txBox="1"/>
          <p:nvPr/>
        </p:nvSpPr>
        <p:spPr>
          <a:xfrm>
            <a:off x="1156666" y="1039592"/>
            <a:ext cx="4929808" cy="646331"/>
          </a:xfrm>
          <a:prstGeom prst="rect">
            <a:avLst/>
          </a:prstGeom>
          <a:noFill/>
        </p:spPr>
        <p:txBody>
          <a:bodyPr wrap="square" rtlCol="0">
            <a:spAutoFit/>
          </a:bodyPr>
          <a:lstStyle/>
          <a:p>
            <a:r>
              <a:rPr lang="en-US" altLang="ko-KR" sz="3600" b="1">
                <a:solidFill>
                  <a:schemeClr val="tx1">
                    <a:lumMod val="75000"/>
                    <a:lumOff val="25000"/>
                  </a:schemeClr>
                </a:solidFill>
                <a:latin typeface="Montserrat" pitchFamily="2" charset="0"/>
                <a:cs typeface="Arial" panose="020B0604020202020204" pitchFamily="34" charset="0"/>
              </a:rPr>
              <a:t>NỘI DUNG</a:t>
            </a:r>
            <a:endParaRPr lang="ko-KR" altLang="en-US" sz="3600" b="1">
              <a:solidFill>
                <a:schemeClr val="tx1">
                  <a:lumMod val="75000"/>
                  <a:lumOff val="25000"/>
                </a:schemeClr>
              </a:solidFill>
              <a:latin typeface="Montserrat" pitchFamily="2" charset="0"/>
              <a:cs typeface="Arial" panose="020B0604020202020204" pitchFamily="34" charset="0"/>
            </a:endParaRPr>
          </a:p>
        </p:txBody>
      </p:sp>
      <p:grpSp>
        <p:nvGrpSpPr>
          <p:cNvPr id="4" name="Group 3">
            <a:extLst>
              <a:ext uri="{FF2B5EF4-FFF2-40B4-BE49-F238E27FC236}">
                <a16:creationId xmlns:a16="http://schemas.microsoft.com/office/drawing/2014/main" id="{8F710913-6152-A940-FFD5-E9DF50B5311E}"/>
              </a:ext>
            </a:extLst>
          </p:cNvPr>
          <p:cNvGrpSpPr/>
          <p:nvPr/>
        </p:nvGrpSpPr>
        <p:grpSpPr>
          <a:xfrm>
            <a:off x="3697580" y="3029999"/>
            <a:ext cx="4207815" cy="1722324"/>
            <a:chOff x="3697580" y="3029999"/>
            <a:chExt cx="4207815" cy="1722324"/>
          </a:xfrm>
        </p:grpSpPr>
        <p:sp>
          <p:nvSpPr>
            <p:cNvPr id="78" name="타원 77">
              <a:extLst>
                <a:ext uri="{FF2B5EF4-FFF2-40B4-BE49-F238E27FC236}">
                  <a16:creationId xmlns:a16="http://schemas.microsoft.com/office/drawing/2014/main" id="{0E5C89BD-D950-49C9-91DB-BDDE842D3001}"/>
                </a:ext>
              </a:extLst>
            </p:cNvPr>
            <p:cNvSpPr/>
            <p:nvPr/>
          </p:nvSpPr>
          <p:spPr>
            <a:xfrm>
              <a:off x="7143397" y="3029999"/>
              <a:ext cx="761998" cy="761996"/>
            </a:xfrm>
            <a:prstGeom prst="ellipse">
              <a:avLst/>
            </a:prstGeom>
            <a:solidFill>
              <a:srgbClr val="D33B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200">
                  <a:latin typeface="Poppins Black" panose="00000A00000000000000" pitchFamily="2" charset="0"/>
                  <a:cs typeface="Poppins Black" panose="00000A00000000000000" pitchFamily="2" charset="0"/>
                </a:rPr>
                <a:t>3</a:t>
              </a:r>
              <a:endParaRPr lang="ko-KR" altLang="en-US" sz="2200">
                <a:latin typeface="Poppins Black" panose="00000A00000000000000" pitchFamily="2" charset="0"/>
                <a:cs typeface="Poppins Black" panose="00000A00000000000000" pitchFamily="2" charset="0"/>
              </a:endParaRPr>
            </a:p>
          </p:txBody>
        </p:sp>
        <p:sp>
          <p:nvSpPr>
            <p:cNvPr id="99" name="직사각형 38">
              <a:extLst>
                <a:ext uri="{FF2B5EF4-FFF2-40B4-BE49-F238E27FC236}">
                  <a16:creationId xmlns:a16="http://schemas.microsoft.com/office/drawing/2014/main" id="{62407F71-63FC-E3B1-5A95-B0DF99A6B909}"/>
                </a:ext>
              </a:extLst>
            </p:cNvPr>
            <p:cNvSpPr/>
            <p:nvPr/>
          </p:nvSpPr>
          <p:spPr>
            <a:xfrm>
              <a:off x="3697580" y="3791995"/>
              <a:ext cx="1919358" cy="960328"/>
            </a:xfrm>
            <a:prstGeom prst="rect">
              <a:avLst/>
            </a:prstGeom>
            <a:noFill/>
          </p:spPr>
          <p:txBody>
            <a:bodyPr wrap="square" rtlCol="0">
              <a:spAutoFit/>
            </a:bodyPr>
            <a:lstStyle/>
            <a:p>
              <a:pPr algn="ctr">
                <a:lnSpc>
                  <a:spcPct val="150000"/>
                </a:lnSpc>
              </a:pPr>
              <a:r>
                <a:rPr lang="en-US" altLang="ko-KR" sz="2000" b="1">
                  <a:solidFill>
                    <a:schemeClr val="tx1">
                      <a:lumMod val="75000"/>
                      <a:lumOff val="25000"/>
                    </a:schemeClr>
                  </a:solidFill>
                  <a:latin typeface="Times New Roman" panose="02020603050405020304" pitchFamily="18" charset="0"/>
                  <a:cs typeface="Times New Roman" panose="02020603050405020304" pitchFamily="18" charset="0"/>
                </a:rPr>
                <a:t>ƯU ĐIỂM – </a:t>
              </a:r>
            </a:p>
            <a:p>
              <a:pPr algn="ctr">
                <a:lnSpc>
                  <a:spcPct val="150000"/>
                </a:lnSpc>
              </a:pPr>
              <a:r>
                <a:rPr lang="en-US" altLang="ko-KR" sz="2000" b="1">
                  <a:solidFill>
                    <a:schemeClr val="tx1">
                      <a:lumMod val="75000"/>
                      <a:lumOff val="25000"/>
                    </a:schemeClr>
                  </a:solidFill>
                  <a:latin typeface="Times New Roman" panose="02020603050405020304" pitchFamily="18" charset="0"/>
                  <a:cs typeface="Times New Roman" panose="02020603050405020304" pitchFamily="18" charset="0"/>
                </a:rPr>
                <a:t>NHƯỢC ĐIỂM</a:t>
              </a:r>
            </a:p>
          </p:txBody>
        </p:sp>
      </p:grpSp>
      <p:grpSp>
        <p:nvGrpSpPr>
          <p:cNvPr id="5" name="Group 4">
            <a:extLst>
              <a:ext uri="{FF2B5EF4-FFF2-40B4-BE49-F238E27FC236}">
                <a16:creationId xmlns:a16="http://schemas.microsoft.com/office/drawing/2014/main" id="{ED7F39EB-54EA-2927-CF52-731218232D5F}"/>
              </a:ext>
            </a:extLst>
          </p:cNvPr>
          <p:cNvGrpSpPr/>
          <p:nvPr/>
        </p:nvGrpSpPr>
        <p:grpSpPr>
          <a:xfrm>
            <a:off x="9230828" y="3063102"/>
            <a:ext cx="2400297" cy="1284436"/>
            <a:chOff x="9230828" y="3063102"/>
            <a:chExt cx="2400297" cy="1284436"/>
          </a:xfrm>
        </p:grpSpPr>
        <p:sp>
          <p:nvSpPr>
            <p:cNvPr id="70" name="타원 69">
              <a:extLst>
                <a:ext uri="{FF2B5EF4-FFF2-40B4-BE49-F238E27FC236}">
                  <a16:creationId xmlns:a16="http://schemas.microsoft.com/office/drawing/2014/main" id="{84C9DF7C-C898-46D1-A69E-EBF03E606FA1}"/>
                </a:ext>
              </a:extLst>
            </p:cNvPr>
            <p:cNvSpPr/>
            <p:nvPr/>
          </p:nvSpPr>
          <p:spPr>
            <a:xfrm>
              <a:off x="10021703" y="3063102"/>
              <a:ext cx="761998" cy="761996"/>
            </a:xfrm>
            <a:prstGeom prst="ellipse">
              <a:avLst/>
            </a:prstGeom>
            <a:solidFill>
              <a:srgbClr val="D33B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200">
                  <a:latin typeface="Poppins Black" panose="00000A00000000000000" pitchFamily="2" charset="0"/>
                  <a:cs typeface="Poppins Black" panose="00000A00000000000000" pitchFamily="2" charset="0"/>
                </a:rPr>
                <a:t>4</a:t>
              </a:r>
              <a:endParaRPr lang="ko-KR" altLang="en-US" sz="2200">
                <a:latin typeface="Poppins Black" panose="00000A00000000000000" pitchFamily="2" charset="0"/>
                <a:cs typeface="Poppins Black" panose="00000A00000000000000" pitchFamily="2" charset="0"/>
              </a:endParaRPr>
            </a:p>
          </p:txBody>
        </p:sp>
        <p:sp>
          <p:nvSpPr>
            <p:cNvPr id="100" name="직사각형 38">
              <a:extLst>
                <a:ext uri="{FF2B5EF4-FFF2-40B4-BE49-F238E27FC236}">
                  <a16:creationId xmlns:a16="http://schemas.microsoft.com/office/drawing/2014/main" id="{87910667-E85A-74E8-01E0-F81D27AFD288}"/>
                </a:ext>
              </a:extLst>
            </p:cNvPr>
            <p:cNvSpPr/>
            <p:nvPr/>
          </p:nvSpPr>
          <p:spPr>
            <a:xfrm>
              <a:off x="9230828" y="3947428"/>
              <a:ext cx="2400297" cy="400110"/>
            </a:xfrm>
            <a:prstGeom prst="rect">
              <a:avLst/>
            </a:prstGeom>
            <a:noFill/>
          </p:spPr>
          <p:txBody>
            <a:bodyPr wrap="square" rtlCol="0">
              <a:spAutoFit/>
            </a:bodyPr>
            <a:lstStyle/>
            <a:p>
              <a:pPr algn="ctr"/>
              <a:r>
                <a:rPr lang="en-US" altLang="ko-KR" sz="2000" b="1">
                  <a:solidFill>
                    <a:schemeClr val="tx1">
                      <a:lumMod val="75000"/>
                      <a:lumOff val="25000"/>
                    </a:schemeClr>
                  </a:solidFill>
                  <a:latin typeface="Times New Roman" panose="02020603050405020304" pitchFamily="18" charset="0"/>
                  <a:cs typeface="Times New Roman" panose="02020603050405020304" pitchFamily="18" charset="0"/>
                </a:rPr>
                <a:t>DEMO</a:t>
              </a:r>
            </a:p>
          </p:txBody>
        </p:sp>
      </p:grpSp>
      <p:grpSp>
        <p:nvGrpSpPr>
          <p:cNvPr id="13" name="Group 12">
            <a:extLst>
              <a:ext uri="{FF2B5EF4-FFF2-40B4-BE49-F238E27FC236}">
                <a16:creationId xmlns:a16="http://schemas.microsoft.com/office/drawing/2014/main" id="{8D05BA72-D5E9-7A29-9445-6C22DDA735A1}"/>
              </a:ext>
            </a:extLst>
          </p:cNvPr>
          <p:cNvGrpSpPr/>
          <p:nvPr/>
        </p:nvGrpSpPr>
        <p:grpSpPr>
          <a:xfrm>
            <a:off x="618249" y="3063102"/>
            <a:ext cx="2400297" cy="1284436"/>
            <a:chOff x="9230828" y="3063102"/>
            <a:chExt cx="2400297" cy="1284436"/>
          </a:xfrm>
        </p:grpSpPr>
        <p:sp>
          <p:nvSpPr>
            <p:cNvPr id="14" name="타원 69">
              <a:extLst>
                <a:ext uri="{FF2B5EF4-FFF2-40B4-BE49-F238E27FC236}">
                  <a16:creationId xmlns:a16="http://schemas.microsoft.com/office/drawing/2014/main" id="{D83200FC-37BB-40A4-8179-196A44057DFF}"/>
                </a:ext>
              </a:extLst>
            </p:cNvPr>
            <p:cNvSpPr/>
            <p:nvPr/>
          </p:nvSpPr>
          <p:spPr>
            <a:xfrm>
              <a:off x="10021703" y="3063102"/>
              <a:ext cx="761998" cy="761996"/>
            </a:xfrm>
            <a:prstGeom prst="ellipse">
              <a:avLst/>
            </a:prstGeom>
            <a:solidFill>
              <a:srgbClr val="D33B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200">
                  <a:latin typeface="Poppins Black" panose="00000A00000000000000" pitchFamily="2" charset="0"/>
                  <a:cs typeface="Poppins Black" panose="00000A00000000000000" pitchFamily="2" charset="0"/>
                </a:rPr>
                <a:t>1</a:t>
              </a:r>
              <a:endParaRPr lang="ko-KR" altLang="en-US" sz="2200">
                <a:latin typeface="Poppins Black" panose="00000A00000000000000" pitchFamily="2" charset="0"/>
                <a:cs typeface="Poppins Black" panose="00000A00000000000000" pitchFamily="2" charset="0"/>
              </a:endParaRPr>
            </a:p>
          </p:txBody>
        </p:sp>
        <p:sp>
          <p:nvSpPr>
            <p:cNvPr id="15" name="직사각형 38">
              <a:extLst>
                <a:ext uri="{FF2B5EF4-FFF2-40B4-BE49-F238E27FC236}">
                  <a16:creationId xmlns:a16="http://schemas.microsoft.com/office/drawing/2014/main" id="{2C438A6B-595F-9AA3-AF7E-E9749463E3C2}"/>
                </a:ext>
              </a:extLst>
            </p:cNvPr>
            <p:cNvSpPr/>
            <p:nvPr/>
          </p:nvSpPr>
          <p:spPr>
            <a:xfrm>
              <a:off x="9230828" y="3947428"/>
              <a:ext cx="2400297" cy="400110"/>
            </a:xfrm>
            <a:prstGeom prst="rect">
              <a:avLst/>
            </a:prstGeom>
            <a:noFill/>
          </p:spPr>
          <p:txBody>
            <a:bodyPr wrap="square" rtlCol="0">
              <a:spAutoFit/>
            </a:bodyPr>
            <a:lstStyle/>
            <a:p>
              <a:pPr algn="ctr"/>
              <a:r>
                <a:rPr lang="en-US" altLang="ko-KR" sz="2000" b="1" dirty="0">
                  <a:solidFill>
                    <a:schemeClr val="tx1">
                      <a:lumMod val="75000"/>
                      <a:lumOff val="25000"/>
                    </a:schemeClr>
                  </a:solidFill>
                  <a:latin typeface="Times New Roman" panose="02020603050405020304" pitchFamily="18" charset="0"/>
                  <a:cs typeface="Times New Roman" panose="02020603050405020304" pitchFamily="18" charset="0"/>
                </a:rPr>
                <a:t>GIỚI THIỆU</a:t>
              </a:r>
            </a:p>
          </p:txBody>
        </p:sp>
      </p:grpSp>
      <p:grpSp>
        <p:nvGrpSpPr>
          <p:cNvPr id="25" name="Group 24">
            <a:extLst>
              <a:ext uri="{FF2B5EF4-FFF2-40B4-BE49-F238E27FC236}">
                <a16:creationId xmlns:a16="http://schemas.microsoft.com/office/drawing/2014/main" id="{817E38C3-3F26-D849-31A4-2B4E9F3C322B}"/>
              </a:ext>
            </a:extLst>
          </p:cNvPr>
          <p:cNvGrpSpPr/>
          <p:nvPr/>
        </p:nvGrpSpPr>
        <p:grpSpPr>
          <a:xfrm>
            <a:off x="4276260" y="3029999"/>
            <a:ext cx="4275534" cy="1317539"/>
            <a:chOff x="7143397" y="3029999"/>
            <a:chExt cx="4275534" cy="1317539"/>
          </a:xfrm>
        </p:grpSpPr>
        <p:sp>
          <p:nvSpPr>
            <p:cNvPr id="26" name="타원 77">
              <a:extLst>
                <a:ext uri="{FF2B5EF4-FFF2-40B4-BE49-F238E27FC236}">
                  <a16:creationId xmlns:a16="http://schemas.microsoft.com/office/drawing/2014/main" id="{CD90ADBE-47E4-D022-2ABE-93B5FBC027D7}"/>
                </a:ext>
              </a:extLst>
            </p:cNvPr>
            <p:cNvSpPr/>
            <p:nvPr/>
          </p:nvSpPr>
          <p:spPr>
            <a:xfrm>
              <a:off x="7143397" y="3029999"/>
              <a:ext cx="761998" cy="761996"/>
            </a:xfrm>
            <a:prstGeom prst="ellipse">
              <a:avLst/>
            </a:prstGeom>
            <a:solidFill>
              <a:srgbClr val="D33B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200">
                  <a:latin typeface="Poppins Black" panose="00000A00000000000000" pitchFamily="2" charset="0"/>
                  <a:cs typeface="Poppins Black" panose="00000A00000000000000" pitchFamily="2" charset="0"/>
                </a:rPr>
                <a:t>2</a:t>
              </a:r>
              <a:endParaRPr lang="ko-KR" altLang="en-US" sz="2200">
                <a:latin typeface="Poppins Black" panose="00000A00000000000000" pitchFamily="2" charset="0"/>
                <a:cs typeface="Poppins Black" panose="00000A00000000000000" pitchFamily="2" charset="0"/>
              </a:endParaRPr>
            </a:p>
          </p:txBody>
        </p:sp>
        <p:sp>
          <p:nvSpPr>
            <p:cNvPr id="27" name="직사각형 38">
              <a:extLst>
                <a:ext uri="{FF2B5EF4-FFF2-40B4-BE49-F238E27FC236}">
                  <a16:creationId xmlns:a16="http://schemas.microsoft.com/office/drawing/2014/main" id="{19BE8494-ACB7-8ED4-A72D-3824714590ED}"/>
                </a:ext>
              </a:extLst>
            </p:cNvPr>
            <p:cNvSpPr/>
            <p:nvPr/>
          </p:nvSpPr>
          <p:spPr>
            <a:xfrm>
              <a:off x="9499573" y="3848875"/>
              <a:ext cx="1919358" cy="498663"/>
            </a:xfrm>
            <a:prstGeom prst="rect">
              <a:avLst/>
            </a:prstGeom>
            <a:noFill/>
          </p:spPr>
          <p:txBody>
            <a:bodyPr wrap="square" rtlCol="0">
              <a:spAutoFit/>
            </a:bodyPr>
            <a:lstStyle/>
            <a:p>
              <a:pPr algn="ctr">
                <a:lnSpc>
                  <a:spcPct val="150000"/>
                </a:lnSpc>
              </a:pPr>
              <a:r>
                <a:rPr lang="en-US" altLang="ko-KR" sz="2000" b="1">
                  <a:solidFill>
                    <a:schemeClr val="tx1">
                      <a:lumMod val="75000"/>
                      <a:lumOff val="25000"/>
                    </a:schemeClr>
                  </a:solidFill>
                  <a:latin typeface="Times New Roman" panose="02020603050405020304" pitchFamily="18" charset="0"/>
                  <a:cs typeface="Times New Roman" panose="02020603050405020304" pitchFamily="18" charset="0"/>
                </a:rPr>
                <a:t>ỨNG DỤNG</a:t>
              </a:r>
            </a:p>
          </p:txBody>
        </p:sp>
      </p:grpSp>
      <p:sp>
        <p:nvSpPr>
          <p:cNvPr id="2" name="TextBox 1">
            <a:extLst>
              <a:ext uri="{FF2B5EF4-FFF2-40B4-BE49-F238E27FC236}">
                <a16:creationId xmlns:a16="http://schemas.microsoft.com/office/drawing/2014/main" id="{B7AE5182-0158-2D60-62F6-3863F9352DD7}"/>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3</a:t>
            </a:r>
          </a:p>
        </p:txBody>
      </p:sp>
    </p:spTree>
    <p:extLst>
      <p:ext uri="{BB962C8B-B14F-4D97-AF65-F5344CB8AC3E}">
        <p14:creationId xmlns:p14="http://schemas.microsoft.com/office/powerpoint/2010/main" val="1679925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75622C-B5EE-8D21-4B6F-BB08856B1425}"/>
              </a:ext>
            </a:extLst>
          </p:cNvPr>
          <p:cNvSpPr txBox="1"/>
          <p:nvPr/>
        </p:nvSpPr>
        <p:spPr>
          <a:xfrm>
            <a:off x="3649455" y="2921168"/>
            <a:ext cx="4893090" cy="1015663"/>
          </a:xfrm>
          <a:prstGeom prst="rect">
            <a:avLst/>
          </a:prstGeom>
          <a:noFill/>
        </p:spPr>
        <p:txBody>
          <a:bodyPr wrap="square" rtlCol="0">
            <a:spAutoFit/>
          </a:bodyPr>
          <a:lstStyle/>
          <a:p>
            <a:pPr algn="ctr"/>
            <a:r>
              <a:rPr lang="en-US" altLang="ko-KR" sz="6000" b="1" dirty="0">
                <a:solidFill>
                  <a:schemeClr val="tx1">
                    <a:lumMod val="75000"/>
                    <a:lumOff val="25000"/>
                  </a:schemeClr>
                </a:solidFill>
                <a:latin typeface="Montserrat" pitchFamily="2" charset="0"/>
                <a:cs typeface="Arial" panose="020B0604020202020204" pitchFamily="34" charset="0"/>
              </a:rPr>
              <a:t>GIỚI THIỆU</a:t>
            </a:r>
            <a:endParaRPr lang="ko-KR" altLang="en-US" sz="6000" b="1" dirty="0">
              <a:solidFill>
                <a:schemeClr val="tx1">
                  <a:lumMod val="75000"/>
                  <a:lumOff val="25000"/>
                </a:schemeClr>
              </a:solidFill>
              <a:latin typeface="Montserrat" pitchFamily="2" charset="0"/>
              <a:cs typeface="Arial" panose="020B0604020202020204" pitchFamily="34" charset="0"/>
            </a:endParaRPr>
          </a:p>
        </p:txBody>
      </p:sp>
      <p:sp>
        <p:nvSpPr>
          <p:cNvPr id="3" name="TextBox 2">
            <a:extLst>
              <a:ext uri="{FF2B5EF4-FFF2-40B4-BE49-F238E27FC236}">
                <a16:creationId xmlns:a16="http://schemas.microsoft.com/office/drawing/2014/main" id="{B13F785D-6478-24F7-0406-F436AFE7463E}"/>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4</a:t>
            </a:r>
          </a:p>
        </p:txBody>
      </p:sp>
    </p:spTree>
    <p:extLst>
      <p:ext uri="{BB962C8B-B14F-4D97-AF65-F5344CB8AC3E}">
        <p14:creationId xmlns:p14="http://schemas.microsoft.com/office/powerpoint/2010/main" val="56042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7" y="726719"/>
            <a:ext cx="7086600"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APACHE DORIS LÀ GÌ?</a:t>
            </a:r>
            <a:endParaRPr lang="ko-KR" altLang="en-US" sz="2800" b="1">
              <a:solidFill>
                <a:schemeClr val="tx1">
                  <a:lumMod val="75000"/>
                  <a:lumOff val="25000"/>
                </a:schemeClr>
              </a:solidFill>
              <a:latin typeface="Montserrat" pitchFamily="2" charset="0"/>
              <a:cs typeface="Arial" panose="020B0604020202020204" pitchFamily="34" charset="0"/>
            </a:endParaRPr>
          </a:p>
        </p:txBody>
      </p:sp>
      <p:sp>
        <p:nvSpPr>
          <p:cNvPr id="2" name="TextBox 1">
            <a:extLst>
              <a:ext uri="{FF2B5EF4-FFF2-40B4-BE49-F238E27FC236}">
                <a16:creationId xmlns:a16="http://schemas.microsoft.com/office/drawing/2014/main" id="{2E496BEB-8FF9-558A-A8F1-A5AF05744C2E}"/>
              </a:ext>
            </a:extLst>
          </p:cNvPr>
          <p:cNvSpPr txBox="1"/>
          <p:nvPr/>
        </p:nvSpPr>
        <p:spPr>
          <a:xfrm>
            <a:off x="679880" y="1754022"/>
            <a:ext cx="10832240" cy="3349956"/>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400">
                <a:latin typeface="Times New Roman" panose="02020603050405020304" pitchFamily="18" charset="0"/>
                <a:cs typeface="Times New Roman" panose="02020603050405020304" pitchFamily="18" charset="0"/>
              </a:rPr>
              <a:t>Apache Doris </a:t>
            </a:r>
            <a:r>
              <a:rPr lang="en-US" sz="2400" err="1">
                <a:latin typeface="Times New Roman" panose="02020603050405020304" pitchFamily="18" charset="0"/>
                <a:cs typeface="Times New Roman" panose="02020603050405020304" pitchFamily="18" charset="0"/>
              </a:rPr>
              <a:t>là</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một</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cơ</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sở</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dữ</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liệu</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phân</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tích</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thời</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gian</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thực</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hiệu</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suất</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cao</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dựa</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trên</a:t>
            </a:r>
            <a:r>
              <a:rPr lang="en-US" sz="2400">
                <a:latin typeface="Times New Roman" panose="02020603050405020304" pitchFamily="18" charset="0"/>
                <a:cs typeface="Times New Roman" panose="02020603050405020304" pitchFamily="18" charset="0"/>
              </a:rPr>
              <a:t>   kiến </a:t>
            </a:r>
            <a:r>
              <a:rPr lang="en-US" sz="2400" err="1">
                <a:latin typeface="Times New Roman" panose="02020603050405020304" pitchFamily="18" charset="0"/>
                <a:cs typeface="Times New Roman" panose="02020603050405020304" pitchFamily="18" charset="0"/>
              </a:rPr>
              <a:t>trúc</a:t>
            </a:r>
            <a:r>
              <a:rPr lang="en-US" sz="2400">
                <a:latin typeface="Times New Roman" panose="02020603050405020304" pitchFamily="18" charset="0"/>
                <a:cs typeface="Times New Roman" panose="02020603050405020304" pitchFamily="18" charset="0"/>
              </a:rPr>
              <a:t> MPP (Massively Parallel Processing).</a:t>
            </a:r>
          </a:p>
          <a:p>
            <a:pPr marL="342900" indent="-342900" algn="just">
              <a:lnSpc>
                <a:spcPct val="150000"/>
              </a:lnSpc>
              <a:buFont typeface="Wingdings" panose="05000000000000000000" pitchFamily="2" charset="2"/>
              <a:buChar char="§"/>
            </a:pPr>
            <a:r>
              <a:rPr lang="en-US" sz="2400" err="1">
                <a:latin typeface="Times New Roman" panose="02020603050405020304" pitchFamily="18" charset="0"/>
                <a:cs typeface="Times New Roman" panose="02020603050405020304" pitchFamily="18" charset="0"/>
              </a:rPr>
              <a:t>Thời</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gian</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phản</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hồi</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dưới</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giây</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để</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trả</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về</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kết</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quả</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truy</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vấn</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dưới</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dữ</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liệu</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lớn</a:t>
            </a:r>
            <a:r>
              <a:rPr lang="en-US" sz="2400">
                <a:latin typeface="Times New Roman" panose="02020603050405020304" pitchFamily="18" charset="0"/>
                <a:cs typeface="Times New Roman" panose="02020603050405020304" pitchFamily="18" charset="0"/>
              </a:rPr>
              <a:t>.</a:t>
            </a:r>
          </a:p>
          <a:p>
            <a:pPr marL="342900" indent="-342900" algn="just">
              <a:lnSpc>
                <a:spcPct val="150000"/>
              </a:lnSpc>
              <a:buFont typeface="Wingdings" panose="05000000000000000000" pitchFamily="2" charset="2"/>
              <a:buChar char="§"/>
            </a:pPr>
            <a:r>
              <a:rPr lang="en-US" sz="2400">
                <a:latin typeface="Times New Roman" panose="02020603050405020304" pitchFamily="18" charset="0"/>
                <a:cs typeface="Times New Roman" panose="02020603050405020304" pitchFamily="18" charset="0"/>
              </a:rPr>
              <a:t>H</a:t>
            </a:r>
            <a:r>
              <a:rPr lang="vi-VN" sz="2400">
                <a:latin typeface="Times New Roman" panose="02020603050405020304" pitchFamily="18" charset="0"/>
                <a:cs typeface="Times New Roman" panose="02020603050405020304" pitchFamily="18" charset="0"/>
              </a:rPr>
              <a:t>ỗ trợ truy vấn đồng thời </a:t>
            </a:r>
            <a:r>
              <a:rPr lang="en-US" sz="2400">
                <a:latin typeface="Times New Roman" panose="02020603050405020304" pitchFamily="18" charset="0"/>
                <a:cs typeface="Times New Roman" panose="02020603050405020304" pitchFamily="18" charset="0"/>
              </a:rPr>
              <a:t>với </a:t>
            </a:r>
            <a:r>
              <a:rPr lang="vi-VN" sz="2400">
                <a:latin typeface="Times New Roman" panose="02020603050405020304" pitchFamily="18" charset="0"/>
                <a:cs typeface="Times New Roman" panose="02020603050405020304" pitchFamily="18" charset="0"/>
              </a:rPr>
              <a:t>các phân tích phức tạp với thông lượng cao.</a:t>
            </a:r>
            <a:endParaRPr lang="en-US" sz="2400">
              <a:latin typeface="Times New Roman" panose="02020603050405020304" pitchFamily="18" charset="0"/>
              <a:cs typeface="Times New Roman" panose="02020603050405020304" pitchFamily="18" charset="0"/>
            </a:endParaRPr>
          </a:p>
          <a:p>
            <a:pPr algn="just">
              <a:lnSpc>
                <a:spcPct val="150000"/>
              </a:lnSpc>
            </a:pPr>
            <a:r>
              <a:rPr lang="en-US" sz="2400">
                <a:latin typeface="Times New Roman" panose="02020603050405020304" pitchFamily="18" charset="0"/>
                <a:cs typeface="Times New Roman" panose="02020603050405020304" pitchFamily="18" charset="0"/>
                <a:sym typeface="Wingdings" panose="05000000000000000000" pitchFamily="2" charset="2"/>
              </a:rPr>
              <a:t> Đáp ứng tốt các tính năng như phân tích báo cáo, truy vấn ad-hoc, xây dựng kho dữ liệu thống nhất, tăng tốc độ truy vấn Data Lake,...</a:t>
            </a:r>
            <a:endParaRPr lang="en-US" sz="240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AE204113-42DE-CD19-3A6A-2BDBFD7794F3}"/>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5</a:t>
            </a:r>
          </a:p>
        </p:txBody>
      </p:sp>
    </p:spTree>
    <p:extLst>
      <p:ext uri="{BB962C8B-B14F-4D97-AF65-F5344CB8AC3E}">
        <p14:creationId xmlns:p14="http://schemas.microsoft.com/office/powerpoint/2010/main" val="1909926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071229" y="725703"/>
            <a:ext cx="7231523"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LỊCH SỬ HÌNH THÀNH VÀ PHÁT TRIỂN</a:t>
            </a:r>
            <a:endParaRPr lang="ko-KR" altLang="en-US" sz="2800" b="1">
              <a:solidFill>
                <a:schemeClr val="tx1">
                  <a:lumMod val="75000"/>
                  <a:lumOff val="25000"/>
                </a:schemeClr>
              </a:solidFill>
              <a:latin typeface="Montserrat" pitchFamily="2" charset="0"/>
              <a:cs typeface="Arial" panose="020B0604020202020204" pitchFamily="34" charset="0"/>
            </a:endParaRPr>
          </a:p>
        </p:txBody>
      </p:sp>
      <p:sp>
        <p:nvSpPr>
          <p:cNvPr id="8" name="TextBox 7">
            <a:extLst>
              <a:ext uri="{FF2B5EF4-FFF2-40B4-BE49-F238E27FC236}">
                <a16:creationId xmlns:a16="http://schemas.microsoft.com/office/drawing/2014/main" id="{1C3AF41A-1ABA-6E79-3B97-CED1CD2E7A98}"/>
              </a:ext>
            </a:extLst>
          </p:cNvPr>
          <p:cNvSpPr txBox="1"/>
          <p:nvPr/>
        </p:nvSpPr>
        <p:spPr>
          <a:xfrm>
            <a:off x="2372868" y="2069206"/>
            <a:ext cx="8561832" cy="960006"/>
          </a:xfrm>
          <a:prstGeom prst="rect">
            <a:avLst/>
          </a:prstGeom>
          <a:noFill/>
        </p:spPr>
        <p:txBody>
          <a:bodyPr wrap="square">
            <a:spAutoFit/>
          </a:bodyPr>
          <a:lstStyle/>
          <a:p>
            <a:pPr algn="just">
              <a:lnSpc>
                <a:spcPct val="150000"/>
              </a:lnSpc>
            </a:pPr>
            <a:r>
              <a:rPr lang="vi-VN" sz="2000">
                <a:effectLst/>
                <a:latin typeface="Times New Roman" panose="02020603050405020304" pitchFamily="18" charset="0"/>
                <a:ea typeface="Times New Roman" panose="02020603050405020304" pitchFamily="18" charset="0"/>
              </a:rPr>
              <a:t>Apache Doris lần đầu tiên ra đời với tên gọi là Palo, được tạo ra nhằm hỗ trợ hoạt động báo cáo về hiệu quả của các chiến dịch quảng cáo của Baidu</a:t>
            </a:r>
            <a:r>
              <a:rPr lang="en-US" sz="2000">
                <a:effectLst/>
                <a:latin typeface="Times New Roman" panose="02020603050405020304" pitchFamily="18" charset="0"/>
                <a:ea typeface="Times New Roman" panose="02020603050405020304" pitchFamily="18" charset="0"/>
              </a:rPr>
              <a:t>.</a:t>
            </a:r>
            <a:endParaRPr lang="en-US" sz="2000"/>
          </a:p>
        </p:txBody>
      </p:sp>
      <p:grpSp>
        <p:nvGrpSpPr>
          <p:cNvPr id="11" name="Group 10">
            <a:extLst>
              <a:ext uri="{FF2B5EF4-FFF2-40B4-BE49-F238E27FC236}">
                <a16:creationId xmlns:a16="http://schemas.microsoft.com/office/drawing/2014/main" id="{F26DE72A-3FFC-F2D4-9417-2723752A68DC}"/>
              </a:ext>
            </a:extLst>
          </p:cNvPr>
          <p:cNvGrpSpPr/>
          <p:nvPr/>
        </p:nvGrpSpPr>
        <p:grpSpPr>
          <a:xfrm>
            <a:off x="654550" y="2030223"/>
            <a:ext cx="1553725" cy="3657600"/>
            <a:chOff x="426324" y="2027225"/>
            <a:chExt cx="1553725" cy="3657600"/>
          </a:xfrm>
        </p:grpSpPr>
        <p:cxnSp>
          <p:nvCxnSpPr>
            <p:cNvPr id="2" name="직선 연결선 3">
              <a:extLst>
                <a:ext uri="{FF2B5EF4-FFF2-40B4-BE49-F238E27FC236}">
                  <a16:creationId xmlns:a16="http://schemas.microsoft.com/office/drawing/2014/main" id="{87837848-B39B-E7C6-D694-7DD106F74B06}"/>
                </a:ext>
              </a:extLst>
            </p:cNvPr>
            <p:cNvCxnSpPr>
              <a:cxnSpLocks/>
            </p:cNvCxnSpPr>
            <p:nvPr/>
          </p:nvCxnSpPr>
          <p:spPr>
            <a:xfrm rot="5400000">
              <a:off x="-625612" y="3856025"/>
              <a:ext cx="3657600" cy="0"/>
            </a:xfrm>
            <a:prstGeom prst="line">
              <a:avLst/>
            </a:prstGeom>
            <a:ln w="88900" cap="rnd">
              <a:solidFill>
                <a:schemeClr val="bg1">
                  <a:lumMod val="85000"/>
                </a:schemeClr>
              </a:solidFill>
              <a:bevel/>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450D0E5F-B8BB-645E-72EE-610CE6C8AE09}"/>
                </a:ext>
              </a:extLst>
            </p:cNvPr>
            <p:cNvSpPr/>
            <p:nvPr/>
          </p:nvSpPr>
          <p:spPr>
            <a:xfrm>
              <a:off x="426326" y="2291572"/>
              <a:ext cx="1553723" cy="509278"/>
            </a:xfrm>
            <a:prstGeom prst="roundRect">
              <a:avLst/>
            </a:prstGeom>
            <a:solidFill>
              <a:srgbClr val="F4D3D0"/>
            </a:solidFill>
            <a:ln w="9525" cap="flat">
              <a:noFill/>
              <a:prstDash val="solid"/>
              <a:miter/>
            </a:ln>
          </p:spPr>
          <p:txBody>
            <a:bodyPr rtlCol="0" anchor="ctr"/>
            <a:lstStyle/>
            <a:p>
              <a:pPr algn="ctr"/>
              <a:r>
                <a:rPr lang="en-US" sz="2200">
                  <a:latin typeface="Times New Roman" panose="02020603050405020304" pitchFamily="18" charset="0"/>
                  <a:cs typeface="Times New Roman" panose="02020603050405020304" pitchFamily="18" charset="0"/>
                </a:rPr>
                <a:t>2017</a:t>
              </a:r>
            </a:p>
          </p:txBody>
        </p:sp>
        <p:sp>
          <p:nvSpPr>
            <p:cNvPr id="9" name="Rectangle: Rounded Corners 8">
              <a:extLst>
                <a:ext uri="{FF2B5EF4-FFF2-40B4-BE49-F238E27FC236}">
                  <a16:creationId xmlns:a16="http://schemas.microsoft.com/office/drawing/2014/main" id="{B8DE7E47-B885-B5EB-3F83-AE3464769EFB}"/>
                </a:ext>
              </a:extLst>
            </p:cNvPr>
            <p:cNvSpPr/>
            <p:nvPr/>
          </p:nvSpPr>
          <p:spPr>
            <a:xfrm>
              <a:off x="426324" y="3601386"/>
              <a:ext cx="1553723" cy="509278"/>
            </a:xfrm>
            <a:prstGeom prst="roundRect">
              <a:avLst/>
            </a:prstGeom>
            <a:solidFill>
              <a:srgbClr val="F4D3D0"/>
            </a:solidFill>
            <a:ln w="9525" cap="flat">
              <a:noFill/>
              <a:prstDash val="solid"/>
              <a:miter/>
            </a:ln>
          </p:spPr>
          <p:txBody>
            <a:bodyPr rtlCol="0" anchor="ctr"/>
            <a:lstStyle/>
            <a:p>
              <a:pPr algn="ctr"/>
              <a:r>
                <a:rPr lang="en-US" sz="2200">
                  <a:latin typeface="Times New Roman" panose="02020603050405020304" pitchFamily="18" charset="0"/>
                  <a:cs typeface="Times New Roman" panose="02020603050405020304" pitchFamily="18" charset="0"/>
                </a:rPr>
                <a:t>2018</a:t>
              </a:r>
            </a:p>
          </p:txBody>
        </p:sp>
        <p:sp>
          <p:nvSpPr>
            <p:cNvPr id="10" name="Rectangle: Rounded Corners 9">
              <a:extLst>
                <a:ext uri="{FF2B5EF4-FFF2-40B4-BE49-F238E27FC236}">
                  <a16:creationId xmlns:a16="http://schemas.microsoft.com/office/drawing/2014/main" id="{8C0B34A9-AD2A-B8BB-AE1A-8D4E64353481}"/>
                </a:ext>
              </a:extLst>
            </p:cNvPr>
            <p:cNvSpPr/>
            <p:nvPr/>
          </p:nvSpPr>
          <p:spPr>
            <a:xfrm>
              <a:off x="426325" y="4909804"/>
              <a:ext cx="1553723" cy="509278"/>
            </a:xfrm>
            <a:prstGeom prst="roundRect">
              <a:avLst/>
            </a:prstGeom>
            <a:solidFill>
              <a:srgbClr val="F4D3D0"/>
            </a:solidFill>
            <a:ln w="9525" cap="flat">
              <a:noFill/>
              <a:prstDash val="solid"/>
              <a:miter/>
            </a:ln>
          </p:spPr>
          <p:txBody>
            <a:bodyPr rtlCol="0" anchor="ctr"/>
            <a:lstStyle/>
            <a:p>
              <a:pPr algn="ctr"/>
              <a:r>
                <a:rPr lang="en-US" sz="2200" err="1">
                  <a:latin typeface="Times New Roman" panose="02020603050405020304" pitchFamily="18" charset="0"/>
                  <a:cs typeface="Times New Roman" panose="02020603050405020304" pitchFamily="18" charset="0"/>
                </a:rPr>
                <a:t>Hiện</a:t>
              </a:r>
              <a:r>
                <a:rPr lang="en-US" sz="2200">
                  <a:latin typeface="Times New Roman" panose="02020603050405020304" pitchFamily="18" charset="0"/>
                  <a:cs typeface="Times New Roman" panose="02020603050405020304" pitchFamily="18" charset="0"/>
                </a:rPr>
                <a:t> nay</a:t>
              </a:r>
            </a:p>
          </p:txBody>
        </p:sp>
      </p:grpSp>
      <p:sp>
        <p:nvSpPr>
          <p:cNvPr id="13" name="TextBox 12">
            <a:extLst>
              <a:ext uri="{FF2B5EF4-FFF2-40B4-BE49-F238E27FC236}">
                <a16:creationId xmlns:a16="http://schemas.microsoft.com/office/drawing/2014/main" id="{78CAC2CA-7764-2CC7-1916-50E4F73E779F}"/>
              </a:ext>
            </a:extLst>
          </p:cNvPr>
          <p:cNvSpPr txBox="1"/>
          <p:nvPr/>
        </p:nvSpPr>
        <p:spPr>
          <a:xfrm>
            <a:off x="2372866" y="3483001"/>
            <a:ext cx="8561827" cy="498342"/>
          </a:xfrm>
          <a:prstGeom prst="rect">
            <a:avLst/>
          </a:prstGeom>
          <a:noFill/>
        </p:spPr>
        <p:txBody>
          <a:bodyPr wrap="square">
            <a:spAutoFit/>
          </a:bodyPr>
          <a:lstStyle/>
          <a:p>
            <a:pPr algn="just">
              <a:lnSpc>
                <a:spcPct val="150000"/>
              </a:lnSpc>
            </a:pPr>
            <a:r>
              <a:rPr lang="en-US" sz="2000">
                <a:effectLst/>
                <a:latin typeface="Times New Roman" panose="02020603050405020304" pitchFamily="18" charset="0"/>
                <a:ea typeface="Times New Roman" panose="02020603050405020304" pitchFamily="18" charset="0"/>
              </a:rPr>
              <a:t>Baidu đóng góp cho Apache Foundation để phát triển vào tháng 7 năm 2018.</a:t>
            </a:r>
            <a:endParaRPr lang="en-US" sz="2000"/>
          </a:p>
        </p:txBody>
      </p:sp>
      <p:sp>
        <p:nvSpPr>
          <p:cNvPr id="15" name="TextBox 14">
            <a:extLst>
              <a:ext uri="{FF2B5EF4-FFF2-40B4-BE49-F238E27FC236}">
                <a16:creationId xmlns:a16="http://schemas.microsoft.com/office/drawing/2014/main" id="{98D5A4AA-2907-4AC6-911B-7694CAFB511A}"/>
              </a:ext>
            </a:extLst>
          </p:cNvPr>
          <p:cNvSpPr txBox="1"/>
          <p:nvPr/>
        </p:nvSpPr>
        <p:spPr>
          <a:xfrm>
            <a:off x="2372867" y="4687438"/>
            <a:ext cx="8561826" cy="1421671"/>
          </a:xfrm>
          <a:prstGeom prst="rect">
            <a:avLst/>
          </a:prstGeom>
          <a:noFill/>
        </p:spPr>
        <p:txBody>
          <a:bodyPr wrap="square">
            <a:spAutoFit/>
          </a:bodyPr>
          <a:lstStyle/>
          <a:p>
            <a:pPr algn="just">
              <a:lnSpc>
                <a:spcPct val="150000"/>
              </a:lnSpc>
            </a:pPr>
            <a:r>
              <a:rPr lang="en-US" sz="2000">
                <a:latin typeface="Times New Roman" panose="02020603050405020304" pitchFamily="18" charset="0"/>
                <a:ea typeface="Times New Roman" panose="02020603050405020304" pitchFamily="18" charset="0"/>
              </a:rPr>
              <a:t>C</a:t>
            </a:r>
            <a:r>
              <a:rPr lang="vi-VN" sz="2000">
                <a:effectLst/>
                <a:latin typeface="Times New Roman" panose="02020603050405020304" pitchFamily="18" charset="0"/>
                <a:ea typeface="Times New Roman" panose="02020603050405020304" pitchFamily="18" charset="0"/>
              </a:rPr>
              <a:t>ộng đồng Apache Doris đã thu hút hơn 400 cộng tác viên từ hàng trăm công</a:t>
            </a:r>
            <a:r>
              <a:rPr lang="en-US" sz="2000">
                <a:effectLst/>
                <a:latin typeface="Times New Roman" panose="02020603050405020304" pitchFamily="18" charset="0"/>
                <a:ea typeface="Times New Roman" panose="02020603050405020304" pitchFamily="18" charset="0"/>
              </a:rPr>
              <a:t> </a:t>
            </a:r>
            <a:r>
              <a:rPr lang="vi-VN" sz="2000">
                <a:effectLst/>
                <a:latin typeface="Times New Roman" panose="02020603050405020304" pitchFamily="18" charset="0"/>
                <a:ea typeface="Times New Roman" panose="02020603050405020304" pitchFamily="18" charset="0"/>
              </a:rPr>
              <a:t>ty</a:t>
            </a:r>
            <a:r>
              <a:rPr lang="en-US" sz="2000">
                <a:effectLst/>
                <a:latin typeface="Times New Roman" panose="02020603050405020304" pitchFamily="18" charset="0"/>
                <a:ea typeface="Times New Roman" panose="02020603050405020304" pitchFamily="18" charset="0"/>
              </a:rPr>
              <a:t>  </a:t>
            </a:r>
            <a:r>
              <a:rPr lang="vi-VN" sz="2000">
                <a:effectLst/>
                <a:latin typeface="Times New Roman" panose="02020603050405020304" pitchFamily="18" charset="0"/>
                <a:ea typeface="Times New Roman" panose="02020603050405020304" pitchFamily="18" charset="0"/>
              </a:rPr>
              <a:t> thuộc các ngành khác nhau và số lượng cộng tác viên tích cực là gần 100</a:t>
            </a:r>
            <a:r>
              <a:rPr lang="en-US" sz="2000">
                <a:latin typeface="Times New Roman" panose="02020603050405020304" pitchFamily="18" charset="0"/>
                <a:ea typeface="Times New Roman" panose="02020603050405020304" pitchFamily="18" charset="0"/>
              </a:rPr>
              <a:t> </a:t>
            </a:r>
            <a:r>
              <a:rPr lang="vi-VN" sz="2000">
                <a:effectLst/>
                <a:latin typeface="Times New Roman" panose="02020603050405020304" pitchFamily="18" charset="0"/>
                <a:ea typeface="Times New Roman" panose="02020603050405020304" pitchFamily="18" charset="0"/>
              </a:rPr>
              <a:t>người</a:t>
            </a:r>
            <a:r>
              <a:rPr lang="en-US" sz="2000">
                <a:effectLst/>
                <a:latin typeface="Times New Roman" panose="02020603050405020304" pitchFamily="18" charset="0"/>
                <a:ea typeface="Times New Roman" panose="02020603050405020304" pitchFamily="18" charset="0"/>
              </a:rPr>
              <a:t> </a:t>
            </a:r>
            <a:r>
              <a:rPr lang="vi-VN" sz="2000">
                <a:effectLst/>
                <a:latin typeface="Times New Roman" panose="02020603050405020304" pitchFamily="18" charset="0"/>
                <a:ea typeface="Times New Roman" panose="02020603050405020304" pitchFamily="18" charset="0"/>
              </a:rPr>
              <a:t> mỗi tháng.</a:t>
            </a:r>
            <a:endParaRPr lang="en-US" sz="2000"/>
          </a:p>
        </p:txBody>
      </p:sp>
      <p:sp>
        <p:nvSpPr>
          <p:cNvPr id="4" name="TextBox 3">
            <a:extLst>
              <a:ext uri="{FF2B5EF4-FFF2-40B4-BE49-F238E27FC236}">
                <a16:creationId xmlns:a16="http://schemas.microsoft.com/office/drawing/2014/main" id="{999EB2AC-58E0-FFD4-8309-F3952C35FFE8}"/>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6</a:t>
            </a:r>
          </a:p>
        </p:txBody>
      </p:sp>
    </p:spTree>
    <p:extLst>
      <p:ext uri="{BB962C8B-B14F-4D97-AF65-F5344CB8AC3E}">
        <p14:creationId xmlns:p14="http://schemas.microsoft.com/office/powerpoint/2010/main" val="3281923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7" y="726719"/>
            <a:ext cx="7806289"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ỨNG DỤNG TRONG CÁC DOANH NGHIỆP</a:t>
            </a:r>
            <a:endParaRPr lang="ko-KR" altLang="en-US" sz="2800" b="1">
              <a:solidFill>
                <a:schemeClr val="tx1">
                  <a:lumMod val="75000"/>
                  <a:lumOff val="25000"/>
                </a:schemeClr>
              </a:solidFill>
              <a:latin typeface="Montserrat" pitchFamily="2" charset="0"/>
              <a:cs typeface="Arial" panose="020B0604020202020204" pitchFamily="34" charset="0"/>
            </a:endParaRPr>
          </a:p>
        </p:txBody>
      </p:sp>
      <p:sp>
        <p:nvSpPr>
          <p:cNvPr id="2" name="TextBox 1">
            <a:extLst>
              <a:ext uri="{FF2B5EF4-FFF2-40B4-BE49-F238E27FC236}">
                <a16:creationId xmlns:a16="http://schemas.microsoft.com/office/drawing/2014/main" id="{2E496BEB-8FF9-558A-A8F1-A5AF05744C2E}"/>
              </a:ext>
            </a:extLst>
          </p:cNvPr>
          <p:cNvSpPr txBox="1"/>
          <p:nvPr/>
        </p:nvSpPr>
        <p:spPr>
          <a:xfrm>
            <a:off x="645521" y="2031021"/>
            <a:ext cx="10900958" cy="2795958"/>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400">
                <a:latin typeface="Times New Roman" panose="02020603050405020304" pitchFamily="18" charset="0"/>
                <a:cs typeface="Times New Roman" panose="02020603050405020304" pitchFamily="18" charset="0"/>
              </a:rPr>
              <a:t>Apache Doris </a:t>
            </a:r>
            <a:r>
              <a:rPr lang="en-US" sz="2400" err="1">
                <a:latin typeface="Times New Roman" panose="02020603050405020304" pitchFamily="18" charset="0"/>
                <a:cs typeface="Times New Roman" panose="02020603050405020304" pitchFamily="18" charset="0"/>
              </a:rPr>
              <a:t>hiện</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có</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cơ</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sở</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người</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dùng</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rộng</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rãi</a:t>
            </a:r>
            <a:r>
              <a:rPr lang="en-US" sz="2400">
                <a:latin typeface="Times New Roman" panose="02020603050405020304" pitchFamily="18" charset="0"/>
                <a:cs typeface="Times New Roman" panose="02020603050405020304" pitchFamily="18" charset="0"/>
              </a:rPr>
              <a:t> ở Trung </a:t>
            </a:r>
            <a:r>
              <a:rPr lang="en-US" sz="2400" err="1">
                <a:latin typeface="Times New Roman" panose="02020603050405020304" pitchFamily="18" charset="0"/>
                <a:cs typeface="Times New Roman" panose="02020603050405020304" pitchFamily="18" charset="0"/>
              </a:rPr>
              <a:t>Quốc</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và</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trên</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toàn</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thế</a:t>
            </a:r>
            <a:r>
              <a:rPr lang="en-US" sz="2400">
                <a:latin typeface="Times New Roman" panose="02020603050405020304" pitchFamily="18" charset="0"/>
                <a:cs typeface="Times New Roman" panose="02020603050405020304" pitchFamily="18" charset="0"/>
              </a:rPr>
              <a:t> </a:t>
            </a:r>
            <a:r>
              <a:rPr lang="en-US" sz="2400" err="1">
                <a:latin typeface="Times New Roman" panose="02020603050405020304" pitchFamily="18" charset="0"/>
                <a:cs typeface="Times New Roman" panose="02020603050405020304" pitchFamily="18" charset="0"/>
              </a:rPr>
              <a:t>giới</a:t>
            </a:r>
            <a:r>
              <a:rPr lang="en-US" sz="2400">
                <a:latin typeface="Times New Roman" panose="02020603050405020304" pitchFamily="18" charset="0"/>
                <a:cs typeface="Times New Roman" panose="02020603050405020304" pitchFamily="18" charset="0"/>
              </a:rPr>
              <a:t>.</a:t>
            </a:r>
          </a:p>
          <a:p>
            <a:pPr marL="342900" indent="-342900" algn="just">
              <a:lnSpc>
                <a:spcPct val="150000"/>
              </a:lnSpc>
              <a:buFont typeface="Wingdings" panose="05000000000000000000" pitchFamily="2" charset="2"/>
              <a:buChar char="§"/>
            </a:pPr>
            <a:r>
              <a:rPr lang="vi-VN" sz="2400">
                <a:latin typeface="Times New Roman" panose="02020603050405020304" pitchFamily="18" charset="0"/>
                <a:cs typeface="Times New Roman" panose="02020603050405020304" pitchFamily="18" charset="0"/>
              </a:rPr>
              <a:t>Hơn 80% trong số 50 công ty Internet hàng đầu ở Trung Quốc là người dùng lâu dài của Apache Doris bao gồm: Baidu, </a:t>
            </a:r>
            <a:r>
              <a:rPr lang="en-US" sz="2400">
                <a:latin typeface="Times New Roman" panose="02020603050405020304" pitchFamily="18" charset="0"/>
                <a:cs typeface="Times New Roman" panose="02020603050405020304" pitchFamily="18" charset="0"/>
              </a:rPr>
              <a:t>Tencent</a:t>
            </a:r>
            <a:r>
              <a:rPr lang="vi-VN" sz="2400">
                <a:latin typeface="Times New Roman" panose="02020603050405020304" pitchFamily="18" charset="0"/>
                <a:cs typeface="Times New Roman" panose="02020603050405020304" pitchFamily="18" charset="0"/>
              </a:rPr>
              <a:t>, Xiaomi</a:t>
            </a:r>
            <a:r>
              <a:rPr lang="en-US" sz="2400">
                <a:latin typeface="Times New Roman" panose="02020603050405020304" pitchFamily="18" charset="0"/>
                <a:cs typeface="Times New Roman" panose="02020603050405020304" pitchFamily="18" charset="0"/>
              </a:rPr>
              <a:t>,…</a:t>
            </a:r>
          </a:p>
          <a:p>
            <a:pPr marL="342900" indent="-342900" algn="just">
              <a:lnSpc>
                <a:spcPct val="150000"/>
              </a:lnSpc>
              <a:buFont typeface="Wingdings" panose="05000000000000000000" pitchFamily="2" charset="2"/>
              <a:buChar char="§"/>
            </a:pPr>
            <a:r>
              <a:rPr lang="en-US" sz="2400">
                <a:latin typeface="Times New Roman" panose="02020603050405020304" pitchFamily="18" charset="0"/>
                <a:cs typeface="Times New Roman" panose="02020603050405020304" pitchFamily="18" charset="0"/>
              </a:rPr>
              <a:t>M</a:t>
            </a:r>
            <a:r>
              <a:rPr lang="vi-VN" sz="2400">
                <a:latin typeface="Times New Roman" panose="02020603050405020304" pitchFamily="18" charset="0"/>
                <a:cs typeface="Times New Roman" panose="02020603050405020304" pitchFamily="18" charset="0"/>
              </a:rPr>
              <a:t>ột số ngành công nghiệp truyền thống như tài chính, năng lượng, sản xuất và viễn</a:t>
            </a:r>
            <a:r>
              <a:rPr lang="en-US" sz="2400">
                <a:latin typeface="Times New Roman" panose="02020603050405020304" pitchFamily="18" charset="0"/>
                <a:cs typeface="Times New Roman" panose="02020603050405020304" pitchFamily="18" charset="0"/>
              </a:rPr>
              <a:t> </a:t>
            </a:r>
            <a:r>
              <a:rPr lang="vi-VN" sz="2400">
                <a:latin typeface="Times New Roman" panose="02020603050405020304" pitchFamily="18" charset="0"/>
                <a:cs typeface="Times New Roman" panose="02020603050405020304" pitchFamily="18" charset="0"/>
              </a:rPr>
              <a:t> thông.</a:t>
            </a:r>
            <a:endParaRPr lang="en-US" sz="240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02F1607-2544-2D8E-35DF-D1CD23EDAB79}"/>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7</a:t>
            </a:r>
          </a:p>
        </p:txBody>
      </p:sp>
    </p:spTree>
    <p:extLst>
      <p:ext uri="{BB962C8B-B14F-4D97-AF65-F5344CB8AC3E}">
        <p14:creationId xmlns:p14="http://schemas.microsoft.com/office/powerpoint/2010/main" val="2237461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Box 57">
            <a:extLst>
              <a:ext uri="{FF2B5EF4-FFF2-40B4-BE49-F238E27FC236}">
                <a16:creationId xmlns:a16="http://schemas.microsoft.com/office/drawing/2014/main" id="{7EE820B4-36A2-4D66-AA2D-2D2FCE22DD95}"/>
              </a:ext>
            </a:extLst>
          </p:cNvPr>
          <p:cNvSpPr txBox="1"/>
          <p:nvPr/>
        </p:nvSpPr>
        <p:spPr>
          <a:xfrm>
            <a:off x="1272397" y="726719"/>
            <a:ext cx="2329785" cy="523220"/>
          </a:xfrm>
          <a:prstGeom prst="rect">
            <a:avLst/>
          </a:prstGeom>
          <a:noFill/>
        </p:spPr>
        <p:txBody>
          <a:bodyPr wrap="square" rtlCol="0">
            <a:spAutoFit/>
          </a:bodyPr>
          <a:lstStyle/>
          <a:p>
            <a:r>
              <a:rPr lang="en-US" altLang="ko-KR" sz="2800" b="1">
                <a:solidFill>
                  <a:schemeClr val="tx1">
                    <a:lumMod val="75000"/>
                    <a:lumOff val="25000"/>
                  </a:schemeClr>
                </a:solidFill>
                <a:latin typeface="Montserrat" pitchFamily="2" charset="0"/>
                <a:cs typeface="Arial" panose="020B0604020202020204" pitchFamily="34" charset="0"/>
              </a:rPr>
              <a:t>ĐẶC ĐIỂM</a:t>
            </a:r>
            <a:endParaRPr lang="ko-KR" altLang="en-US" sz="2800" b="1">
              <a:solidFill>
                <a:schemeClr val="tx1">
                  <a:lumMod val="75000"/>
                  <a:lumOff val="25000"/>
                </a:schemeClr>
              </a:solidFill>
              <a:latin typeface="Montserrat" pitchFamily="2" charset="0"/>
              <a:cs typeface="Arial" panose="020B0604020202020204" pitchFamily="34" charset="0"/>
            </a:endParaRPr>
          </a:p>
        </p:txBody>
      </p:sp>
      <mc:AlternateContent xmlns:mc="http://schemas.openxmlformats.org/markup-compatibility/2006" xmlns:pslz="http://schemas.microsoft.com/office/powerpoint/2016/slidezoom">
        <mc:Choice Requires="pslz">
          <p:graphicFrame>
            <p:nvGraphicFramePr>
              <p:cNvPr id="54" name="Slide Zoom 53">
                <a:extLst>
                  <a:ext uri="{FF2B5EF4-FFF2-40B4-BE49-F238E27FC236}">
                    <a16:creationId xmlns:a16="http://schemas.microsoft.com/office/drawing/2014/main" id="{AC5DD65D-AE81-CC11-0A7B-7615023313CE}"/>
                  </a:ext>
                </a:extLst>
              </p:cNvPr>
              <p:cNvGraphicFramePr>
                <a:graphicFrameLocks noChangeAspect="1"/>
              </p:cNvGraphicFramePr>
              <p:nvPr>
                <p:extLst>
                  <p:ext uri="{D42A27DB-BD31-4B8C-83A1-F6EECF244321}">
                    <p14:modId xmlns:p14="http://schemas.microsoft.com/office/powerpoint/2010/main" val="3809599037"/>
                  </p:ext>
                </p:extLst>
              </p:nvPr>
            </p:nvGraphicFramePr>
            <p:xfrm>
              <a:off x="3263241" y="1249939"/>
              <a:ext cx="5665518" cy="4898120"/>
            </p:xfrm>
            <a:graphic>
              <a:graphicData uri="http://schemas.microsoft.com/office/powerpoint/2016/slidezoom">
                <pslz:sldZm>
                  <pslz:sldZmObj sldId="407" cId="2991268403">
                    <pslz:zmPr id="{6DDC3A5E-34BC-433C-9168-F72FECA93F00}" returnToParent="0" imageType="cover" transitionDur="1000">
                      <p166:blipFill xmlns:p166="http://schemas.microsoft.com/office/powerpoint/2016/6/main">
                        <a:blip r:embed="rId3">
                          <a:extLst>
                            <a:ext uri="{28A0092B-C50C-407E-A947-70E740481C1C}">
                              <a14:useLocalDpi xmlns:a14="http://schemas.microsoft.com/office/drawing/2010/main" val="0"/>
                            </a:ext>
                          </a:extLst>
                        </a:blip>
                        <a:stretch>
                          <a:fillRect/>
                        </a:stretch>
                      </p166:blipFill>
                      <p166:spPr xmlns:p166="http://schemas.microsoft.com/office/powerpoint/2016/6/main">
                        <a:xfrm>
                          <a:off x="0" y="0"/>
                          <a:ext cx="5665518" cy="4898120"/>
                        </a:xfrm>
                        <a:prstGeom prst="rect">
                          <a:avLst/>
                        </a:prstGeom>
                        <a:ln w="3175">
                          <a:noFill/>
                        </a:ln>
                      </p166:spPr>
                    </pslz:zmPr>
                  </pslz:sldZmObj>
                </pslz:sldZm>
              </a:graphicData>
            </a:graphic>
          </p:graphicFrame>
        </mc:Choice>
        <mc:Fallback xmlns="">
          <p:pic>
            <p:nvPicPr>
              <p:cNvPr id="54" name="Slide Zoom 53">
                <a:hlinkClick r:id="rId4" action="ppaction://hlinksldjump"/>
                <a:extLst>
                  <a:ext uri="{FF2B5EF4-FFF2-40B4-BE49-F238E27FC236}">
                    <a16:creationId xmlns:a16="http://schemas.microsoft.com/office/drawing/2014/main" id="{AC5DD65D-AE81-CC11-0A7B-7615023313CE}"/>
                  </a:ext>
                </a:extLst>
              </p:cNvPr>
              <p:cNvPicPr>
                <a:picLocks noGrp="1" noRot="1" noChangeAspect="1" noMove="1" noResize="1" noEditPoints="1" noAdjustHandles="1" noChangeArrowheads="1" noChangeShapeType="1"/>
              </p:cNvPicPr>
              <p:nvPr/>
            </p:nvPicPr>
            <p:blipFill>
              <a:blip r:embed="rId5">
                <a:extLst>
                  <a:ext uri="{28A0092B-C50C-407E-A947-70E740481C1C}">
                    <a14:useLocalDpi xmlns:a14="http://schemas.microsoft.com/office/drawing/2010/main" val="0"/>
                  </a:ext>
                </a:extLst>
              </a:blip>
              <a:stretch>
                <a:fillRect/>
              </a:stretch>
            </p:blipFill>
            <p:spPr>
              <a:xfrm>
                <a:off x="3263241" y="1249939"/>
                <a:ext cx="5665518" cy="4898120"/>
              </a:xfrm>
              <a:prstGeom prst="rect">
                <a:avLst/>
              </a:prstGeom>
              <a:ln w="3175">
                <a:noFill/>
              </a:ln>
            </p:spPr>
          </p:pic>
        </mc:Fallback>
      </mc:AlternateContent>
      <p:sp>
        <p:nvSpPr>
          <p:cNvPr id="2" name="TextBox 1">
            <a:extLst>
              <a:ext uri="{FF2B5EF4-FFF2-40B4-BE49-F238E27FC236}">
                <a16:creationId xmlns:a16="http://schemas.microsoft.com/office/drawing/2014/main" id="{5B912747-E631-9A72-4693-FEFAA565E9DE}"/>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8</a:t>
            </a:r>
          </a:p>
        </p:txBody>
      </p:sp>
    </p:spTree>
    <p:extLst>
      <p:ext uri="{BB962C8B-B14F-4D97-AF65-F5344CB8AC3E}">
        <p14:creationId xmlns:p14="http://schemas.microsoft.com/office/powerpoint/2010/main" val="1319535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diagram&#10;&#10;Description automatically generated">
            <a:extLst>
              <a:ext uri="{FF2B5EF4-FFF2-40B4-BE49-F238E27FC236}">
                <a16:creationId xmlns:a16="http://schemas.microsoft.com/office/drawing/2014/main" id="{EB533665-52B2-213A-2A9E-BDE7D5F0F1E7}"/>
              </a:ext>
            </a:extLst>
          </p:cNvPr>
          <p:cNvPicPr>
            <a:picLocks noChangeAspect="1"/>
          </p:cNvPicPr>
          <p:nvPr/>
        </p:nvPicPr>
        <p:blipFill>
          <a:blip r:embed="rId2">
            <a:alphaModFix amt="10000"/>
            <a:extLst>
              <a:ext uri="{28A0092B-C50C-407E-A947-70E740481C1C}">
                <a14:useLocalDpi xmlns:a14="http://schemas.microsoft.com/office/drawing/2010/main" val="0"/>
              </a:ext>
            </a:extLst>
          </a:blip>
          <a:stretch>
            <a:fillRect/>
          </a:stretch>
        </p:blipFill>
        <p:spPr>
          <a:xfrm>
            <a:off x="-22952" y="0"/>
            <a:ext cx="12237904" cy="6858000"/>
          </a:xfrm>
          <a:prstGeom prst="rect">
            <a:avLst/>
          </a:prstGeom>
        </p:spPr>
      </p:pic>
      <p:grpSp>
        <p:nvGrpSpPr>
          <p:cNvPr id="2" name="Group 1">
            <a:extLst>
              <a:ext uri="{FF2B5EF4-FFF2-40B4-BE49-F238E27FC236}">
                <a16:creationId xmlns:a16="http://schemas.microsoft.com/office/drawing/2014/main" id="{49148F5F-E5BA-90E0-FD00-4287C782FB65}"/>
              </a:ext>
            </a:extLst>
          </p:cNvPr>
          <p:cNvGrpSpPr/>
          <p:nvPr/>
        </p:nvGrpSpPr>
        <p:grpSpPr>
          <a:xfrm>
            <a:off x="4773568" y="929634"/>
            <a:ext cx="2644859" cy="1167317"/>
            <a:chOff x="3105278" y="2747"/>
            <a:chExt cx="2092193" cy="842267"/>
          </a:xfrm>
          <a:solidFill>
            <a:srgbClr val="A5A5A5"/>
          </a:solidFill>
        </p:grpSpPr>
        <p:sp>
          <p:nvSpPr>
            <p:cNvPr id="3" name="Rectangle: Rounded Corners 2">
              <a:extLst>
                <a:ext uri="{FF2B5EF4-FFF2-40B4-BE49-F238E27FC236}">
                  <a16:creationId xmlns:a16="http://schemas.microsoft.com/office/drawing/2014/main" id="{CBE74B44-5B98-072D-15FE-63E54AB493E2}"/>
                </a:ext>
              </a:extLst>
            </p:cNvPr>
            <p:cNvSpPr/>
            <p:nvPr/>
          </p:nvSpPr>
          <p:spPr>
            <a:xfrm>
              <a:off x="3105278" y="2747"/>
              <a:ext cx="2092193" cy="842267"/>
            </a:xfrm>
            <a:prstGeom prst="roundRect">
              <a:avLst/>
            </a:prstGeom>
            <a:grpFill/>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a:lstStyle/>
            <a:p>
              <a:endParaRPr lang="en-US"/>
            </a:p>
          </p:txBody>
        </p:sp>
        <p:sp>
          <p:nvSpPr>
            <p:cNvPr id="4" name="Rectangle: Rounded Corners 4">
              <a:extLst>
                <a:ext uri="{FF2B5EF4-FFF2-40B4-BE49-F238E27FC236}">
                  <a16:creationId xmlns:a16="http://schemas.microsoft.com/office/drawing/2014/main" id="{F0E2FE66-BDD0-271B-B1A0-F9255DC28DA0}"/>
                </a:ext>
              </a:extLst>
            </p:cNvPr>
            <p:cNvSpPr txBox="1"/>
            <p:nvPr/>
          </p:nvSpPr>
          <p:spPr>
            <a:xfrm>
              <a:off x="3146394" y="43863"/>
              <a:ext cx="2009961" cy="760035"/>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2400" kern="1200" err="1">
                  <a:solidFill>
                    <a:schemeClr val="bg1"/>
                  </a:solidFill>
                  <a:latin typeface="Times New Roman" panose="02020603050405020304" pitchFamily="18" charset="0"/>
                  <a:cs typeface="Times New Roman" panose="02020603050405020304" pitchFamily="18" charset="0"/>
                </a:rPr>
                <a:t>Kiến</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trúc</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tổng</a:t>
              </a:r>
              <a:r>
                <a:rPr lang="en-US" sz="2400" kern="1200">
                  <a:solidFill>
                    <a:schemeClr val="bg1"/>
                  </a:solidFill>
                  <a:latin typeface="Times New Roman" panose="02020603050405020304" pitchFamily="18" charset="0"/>
                  <a:cs typeface="Times New Roman" panose="02020603050405020304" pitchFamily="18" charset="0"/>
                </a:rPr>
                <a:t> </a:t>
              </a:r>
              <a:r>
                <a:rPr lang="en-US" sz="2400" kern="1200" err="1">
                  <a:solidFill>
                    <a:schemeClr val="bg1"/>
                  </a:solidFill>
                  <a:latin typeface="Times New Roman" panose="02020603050405020304" pitchFamily="18" charset="0"/>
                  <a:cs typeface="Times New Roman" panose="02020603050405020304" pitchFamily="18" charset="0"/>
                </a:rPr>
                <a:t>thể</a:t>
              </a:r>
              <a:endParaRPr lang="en-US" sz="2400" kern="1200">
                <a:solidFill>
                  <a:schemeClr val="bg1"/>
                </a:solidFill>
                <a:latin typeface="Times New Roman" panose="02020603050405020304" pitchFamily="18" charset="0"/>
                <a:cs typeface="Times New Roman" panose="02020603050405020304" pitchFamily="18" charset="0"/>
              </a:endParaRPr>
            </a:p>
          </p:txBody>
        </p:sp>
      </p:grpSp>
      <p:sp>
        <p:nvSpPr>
          <p:cNvPr id="5" name="Rectangle 4">
            <a:extLst>
              <a:ext uri="{FF2B5EF4-FFF2-40B4-BE49-F238E27FC236}">
                <a16:creationId xmlns:a16="http://schemas.microsoft.com/office/drawing/2014/main" id="{7D0F1A1F-0ACD-7710-DE1B-4BF0F72CDF90}"/>
              </a:ext>
            </a:extLst>
          </p:cNvPr>
          <p:cNvSpPr/>
          <p:nvPr/>
        </p:nvSpPr>
        <p:spPr>
          <a:xfrm>
            <a:off x="1700838" y="2765087"/>
            <a:ext cx="8790317" cy="1327823"/>
          </a:xfrm>
          <a:prstGeom prst="rect">
            <a:avLst/>
          </a:prstGeom>
          <a:solidFill>
            <a:srgbClr val="D3D3D3"/>
          </a:solidFill>
          <a:ln w="9525" cap="flat">
            <a:noFill/>
            <a:prstDash val="solid"/>
            <a:miter/>
          </a:ln>
        </p:spPr>
        <p:txBody>
          <a:bodyPr rtlCol="0" anchor="ctr"/>
          <a:lstStyle/>
          <a:p>
            <a:pPr algn="ctr">
              <a:lnSpc>
                <a:spcPct val="150000"/>
              </a:lnSpc>
            </a:pPr>
            <a:r>
              <a:rPr lang="en-US" sz="2000" err="1">
                <a:latin typeface="Times New Roman" panose="02020603050405020304" pitchFamily="18" charset="0"/>
                <a:cs typeface="Times New Roman" panose="02020603050405020304" pitchFamily="18" charset="0"/>
              </a:rPr>
              <a:t>Kiến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trúc</a:t>
            </a:r>
            <a:r>
              <a:rPr lang="en-US" sz="2000">
                <a:latin typeface="Times New Roman" panose="02020603050405020304" pitchFamily="18" charset="0"/>
                <a:cs typeface="Times New Roman" panose="02020603050405020304" pitchFamily="18" charset="0"/>
              </a:rPr>
              <a:t> Apache Doris </a:t>
            </a:r>
            <a:r>
              <a:rPr lang="en-US" sz="2000" err="1">
                <a:latin typeface="Times New Roman" panose="02020603050405020304" pitchFamily="18" charset="0"/>
                <a:cs typeface="Times New Roman" panose="02020603050405020304" pitchFamily="18" charset="0"/>
              </a:rPr>
              <a:t>rất</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đơn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giản</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với</a:t>
            </a:r>
            <a:r>
              <a:rPr lang="en-US" sz="2000">
                <a:latin typeface="Times New Roman" panose="02020603050405020304" pitchFamily="18" charset="0"/>
                <a:cs typeface="Times New Roman" panose="02020603050405020304" pitchFamily="18" charset="0"/>
              </a:rPr>
              <a:t> 2 </a:t>
            </a:r>
            <a:r>
              <a:rPr lang="en-US" sz="2000" err="1">
                <a:latin typeface="Times New Roman" panose="02020603050405020304" pitchFamily="18" charset="0"/>
                <a:cs typeface="Times New Roman" panose="02020603050405020304" pitchFamily="18" charset="0"/>
              </a:rPr>
              <a:t>loại</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quy</a:t>
            </a:r>
            <a:r>
              <a:rPr lang="en-US" sz="2000">
                <a:latin typeface="Times New Roman" panose="02020603050405020304" pitchFamily="18" charset="0"/>
                <a:cs typeface="Times New Roman" panose="02020603050405020304" pitchFamily="18" charset="0"/>
              </a:rPr>
              <a:t> trình như sau:</a:t>
            </a:r>
          </a:p>
        </p:txBody>
      </p:sp>
      <p:sp>
        <p:nvSpPr>
          <p:cNvPr id="6" name="TextBox 5">
            <a:extLst>
              <a:ext uri="{FF2B5EF4-FFF2-40B4-BE49-F238E27FC236}">
                <a16:creationId xmlns:a16="http://schemas.microsoft.com/office/drawing/2014/main" id="{9A75CA5E-16BB-1204-E55D-C63AF21E096E}"/>
              </a:ext>
            </a:extLst>
          </p:cNvPr>
          <p:cNvSpPr txBox="1"/>
          <p:nvPr/>
        </p:nvSpPr>
        <p:spPr>
          <a:xfrm>
            <a:off x="11780520" y="6488668"/>
            <a:ext cx="411480" cy="369332"/>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9</a:t>
            </a:r>
          </a:p>
        </p:txBody>
      </p:sp>
    </p:spTree>
    <p:extLst>
      <p:ext uri="{BB962C8B-B14F-4D97-AF65-F5344CB8AC3E}">
        <p14:creationId xmlns:p14="http://schemas.microsoft.com/office/powerpoint/2010/main" val="2991268403"/>
      </p:ext>
    </p:extLst>
  </p:cSld>
  <p:clrMapOvr>
    <a:masterClrMapping/>
  </p:clrMapOvr>
</p:sld>
</file>

<file path=ppt/theme/theme1.xml><?xml version="1.0" encoding="utf-8"?>
<a:theme xmlns:a="http://schemas.openxmlformats.org/drawingml/2006/main" name="PPTMON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 - Arial">
      <a:majorFont>
        <a:latin typeface="Arial Black"/>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33B3B"/>
        </a:solidFill>
        <a:ln w="9525" cap="flat">
          <a:noFill/>
          <a:prstDash val="solid"/>
          <a:miter/>
        </a:ln>
      </a:spPr>
      <a:bodyPr rtlCol="0" anchor="ctr"/>
      <a:lstStyle>
        <a:defPPr algn="l">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1321</Words>
  <Application>Microsoft Office PowerPoint</Application>
  <PresentationFormat>Widescreen</PresentationFormat>
  <Paragraphs>143</Paragraphs>
  <Slides>24</Slides>
  <Notes>5</Notes>
  <HiddenSlides>4</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24</vt:i4>
      </vt:variant>
    </vt:vector>
  </HeadingPairs>
  <TitlesOfParts>
    <vt:vector size="37" baseType="lpstr">
      <vt:lpstr>Google Sans</vt:lpstr>
      <vt:lpstr>맑은 고딕</vt:lpstr>
      <vt:lpstr>Arial</vt:lpstr>
      <vt:lpstr>Calibri</vt:lpstr>
      <vt:lpstr>Courier New</vt:lpstr>
      <vt:lpstr>Lato</vt:lpstr>
      <vt:lpstr>Montserrat</vt:lpstr>
      <vt:lpstr>Montserrat Black</vt:lpstr>
      <vt:lpstr>Poppins Black</vt:lpstr>
      <vt:lpstr>Symbol</vt:lpstr>
      <vt:lpstr>Times New Roman</vt:lpstr>
      <vt:lpstr>Wingdings</vt:lpstr>
      <vt:lpstr>PPTMON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5</dc:creator>
  <cp:lastModifiedBy>Trần Phương Thảo</cp:lastModifiedBy>
  <cp:revision>1</cp:revision>
  <dcterms:created xsi:type="dcterms:W3CDTF">2019-04-06T05:20:47Z</dcterms:created>
  <dcterms:modified xsi:type="dcterms:W3CDTF">2023-12-17T14:41:55Z</dcterms:modified>
</cp:coreProperties>
</file>

<file path=docProps/thumbnail.jpeg>
</file>